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1"/>
    <p:sldMasterId id="2147483660" r:id="rId2"/>
    <p:sldMasterId id="2147483663" r:id="rId3"/>
    <p:sldMasterId id="2147483666" r:id="rId4"/>
  </p:sldMasterIdLst>
  <p:notesMasterIdLst>
    <p:notesMasterId r:id="rId19"/>
  </p:notesMasterIdLst>
  <p:handoutMasterIdLst>
    <p:handoutMasterId r:id="rId20"/>
  </p:handoutMasterIdLst>
  <p:sldIdLst>
    <p:sldId id="709" r:id="rId5"/>
    <p:sldId id="918" r:id="rId6"/>
    <p:sldId id="915" r:id="rId7"/>
    <p:sldId id="928" r:id="rId8"/>
    <p:sldId id="929" r:id="rId9"/>
    <p:sldId id="931" r:id="rId10"/>
    <p:sldId id="919" r:id="rId11"/>
    <p:sldId id="924" r:id="rId12"/>
    <p:sldId id="925" r:id="rId13"/>
    <p:sldId id="926" r:id="rId14"/>
    <p:sldId id="927" r:id="rId15"/>
    <p:sldId id="930" r:id="rId16"/>
    <p:sldId id="543" r:id="rId17"/>
    <p:sldId id="910" r:id="rId18"/>
  </p:sldIdLst>
  <p:sldSz cx="12192000" cy="6858000"/>
  <p:notesSz cx="7315200" cy="96012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Montserrat" panose="020B0604020202020204" charset="0"/>
      <p:regular r:id="rId27"/>
      <p:bold r:id="rId28"/>
      <p:italic r:id="rId29"/>
      <p:boldItalic r:id="rId30"/>
    </p:embeddedFont>
    <p:embeddedFont>
      <p:font typeface="Montserrat Medium" panose="020B0604020202020204" charset="0"/>
      <p:regular r:id="rId31"/>
      <p:italic r:id="rId32"/>
    </p:embeddedFont>
    <p:embeddedFont>
      <p:font typeface="Montserrat SemiBold" panose="020B0604020202020204" charset="0"/>
      <p:bold r:id="rId33"/>
      <p:boldItalic r:id="rId34"/>
    </p:embeddedFont>
  </p:embeddedFont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E INFO" id="{69E3C4BB-B5CE-6C4A-95CF-60443DEDCCB3}">
          <p14:sldIdLst>
            <p14:sldId id="709"/>
          </p14:sldIdLst>
        </p14:section>
        <p14:section name="INTRODUKTION" id="{AFBEBE28-4AFC-4E59-B535-69F8BDEF54C7}">
          <p14:sldIdLst>
            <p14:sldId id="918"/>
            <p14:sldId id="915"/>
            <p14:sldId id="928"/>
            <p14:sldId id="929"/>
            <p14:sldId id="931"/>
            <p14:sldId id="919"/>
            <p14:sldId id="924"/>
            <p14:sldId id="925"/>
            <p14:sldId id="926"/>
            <p14:sldId id="927"/>
            <p14:sldId id="930"/>
            <p14:sldId id="543"/>
            <p14:sldId id="9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71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ina Katkic" initials="MK" lastIdx="1" clrIdx="0">
    <p:extLst>
      <p:ext uri="{19B8F6BF-5375-455C-9EA6-DF929625EA0E}">
        <p15:presenceInfo xmlns:p15="http://schemas.microsoft.com/office/powerpoint/2012/main" userId="Melina Katkic" providerId="None"/>
      </p:ext>
    </p:extLst>
  </p:cmAuthor>
  <p:cmAuthor id="2" name="Isabella Gagner" initials="IG" lastIdx="1" clrIdx="1">
    <p:extLst>
      <p:ext uri="{19B8F6BF-5375-455C-9EA6-DF929625EA0E}">
        <p15:presenceInfo xmlns:p15="http://schemas.microsoft.com/office/powerpoint/2012/main" userId="S::isabella.gagner@nordaxon.com::73a61378-e221-43c9-aebf-0e831fb23d03" providerId="AD"/>
      </p:ext>
    </p:extLst>
  </p:cmAuthor>
  <p:cmAuthor id="3" name="Melina" initials="M" lastIdx="1" clrIdx="2">
    <p:extLst>
      <p:ext uri="{19B8F6BF-5375-455C-9EA6-DF929625EA0E}">
        <p15:presenceInfo xmlns:p15="http://schemas.microsoft.com/office/powerpoint/2012/main" userId="Meli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F0000"/>
    <a:srgbClr val="003399"/>
    <a:srgbClr val="339933"/>
    <a:srgbClr val="FF9966"/>
    <a:srgbClr val="FFDA71"/>
    <a:srgbClr val="008080"/>
    <a:srgbClr val="BE80DA"/>
    <a:srgbClr val="FF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4FAD54-FC2F-47E7-B7F4-05C008BD6A3C}" v="134" dt="2021-08-17T13:50:31.8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llanmörkt forma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llanmörkt format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just format 3 - Dekorfär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93D81CF-94F2-401A-BA57-92F5A7B2D0C5}" styleName="Mellanmörkt forma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llanmörkt format 2 - Dekorfär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7" y="55"/>
      </p:cViewPr>
      <p:guideLst>
        <p:guide orient="horz" pos="504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Hagelborn" userId="f0371911-c56b-4faa-b2b2-5d8eea706564" providerId="ADAL" clId="{794A89BD-C9FF-447A-B023-29307FABD0D7}"/>
    <pc:docChg chg="undo custSel addSld delSld modSld modSection">
      <pc:chgData name="Alexander Hagelborn" userId="f0371911-c56b-4faa-b2b2-5d8eea706564" providerId="ADAL" clId="{794A89BD-C9FF-447A-B023-29307FABD0D7}" dt="2021-08-04T11:23:57.994" v="2035" actId="1076"/>
      <pc:docMkLst>
        <pc:docMk/>
      </pc:docMkLst>
      <pc:sldChg chg="modSp mod">
        <pc:chgData name="Alexander Hagelborn" userId="f0371911-c56b-4faa-b2b2-5d8eea706564" providerId="ADAL" clId="{794A89BD-C9FF-447A-B023-29307FABD0D7}" dt="2021-08-04T07:36:58.427" v="35" actId="20577"/>
        <pc:sldMkLst>
          <pc:docMk/>
          <pc:sldMk cId="71659069" sldId="709"/>
        </pc:sldMkLst>
        <pc:spChg chg="mod">
          <ac:chgData name="Alexander Hagelborn" userId="f0371911-c56b-4faa-b2b2-5d8eea706564" providerId="ADAL" clId="{794A89BD-C9FF-447A-B023-29307FABD0D7}" dt="2021-08-04T07:36:58.427" v="35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modSp mod">
        <pc:chgData name="Alexander Hagelborn" userId="f0371911-c56b-4faa-b2b2-5d8eea706564" providerId="ADAL" clId="{794A89BD-C9FF-447A-B023-29307FABD0D7}" dt="2021-08-04T07:39:21.272" v="209" actId="20577"/>
        <pc:sldMkLst>
          <pc:docMk/>
          <pc:sldMk cId="1234404137" sldId="915"/>
        </pc:sldMkLst>
        <pc:spChg chg="mod">
          <ac:chgData name="Alexander Hagelborn" userId="f0371911-c56b-4faa-b2b2-5d8eea706564" providerId="ADAL" clId="{794A89BD-C9FF-447A-B023-29307FABD0D7}" dt="2021-08-04T07:39:21.272" v="209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Alexander Hagelborn" userId="f0371911-c56b-4faa-b2b2-5d8eea706564" providerId="ADAL" clId="{794A89BD-C9FF-447A-B023-29307FABD0D7}" dt="2021-08-04T07:37:26.825" v="61" actId="20577"/>
        <pc:sldMkLst>
          <pc:docMk/>
          <pc:sldMk cId="2054272123" sldId="918"/>
        </pc:sldMkLst>
        <pc:spChg chg="mod">
          <ac:chgData name="Alexander Hagelborn" userId="f0371911-c56b-4faa-b2b2-5d8eea706564" providerId="ADAL" clId="{794A89BD-C9FF-447A-B023-29307FABD0D7}" dt="2021-08-04T07:37:26.825" v="61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modSp add mod">
        <pc:chgData name="Alexander Hagelborn" userId="f0371911-c56b-4faa-b2b2-5d8eea706564" providerId="ADAL" clId="{794A89BD-C9FF-447A-B023-29307FABD0D7}" dt="2021-08-04T07:41:25.392" v="255" actId="20577"/>
        <pc:sldMkLst>
          <pc:docMk/>
          <pc:sldMk cId="2233608678" sldId="919"/>
        </pc:sldMkLst>
        <pc:spChg chg="mod">
          <ac:chgData name="Alexander Hagelborn" userId="f0371911-c56b-4faa-b2b2-5d8eea706564" providerId="ADAL" clId="{794A89BD-C9FF-447A-B023-29307FABD0D7}" dt="2021-08-04T07:41:25.392" v="255" actId="20577"/>
          <ac:spMkLst>
            <pc:docMk/>
            <pc:sldMk cId="2233608678" sldId="919"/>
            <ac:spMk id="3" creationId="{C5405242-625D-4D4F-AD1C-6EB69A36A8E9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237257479" sldId="919"/>
        </pc:sldMkLst>
      </pc:sldChg>
      <pc:sldChg chg="addSp modSp add mod">
        <pc:chgData name="Alexander Hagelborn" userId="f0371911-c56b-4faa-b2b2-5d8eea706564" providerId="ADAL" clId="{794A89BD-C9FF-447A-B023-29307FABD0D7}" dt="2021-08-04T11:23:57.994" v="2035" actId="1076"/>
        <pc:sldMkLst>
          <pc:docMk/>
          <pc:sldMk cId="163505212" sldId="920"/>
        </pc:sldMkLst>
        <pc:spChg chg="mod">
          <ac:chgData name="Alexander Hagelborn" userId="f0371911-c56b-4faa-b2b2-5d8eea706564" providerId="ADAL" clId="{794A89BD-C9FF-447A-B023-29307FABD0D7}" dt="2021-08-04T07:41:32.084" v="261" actId="20577"/>
          <ac:spMkLst>
            <pc:docMk/>
            <pc:sldMk cId="163505212" sldId="920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11:23:44.266" v="2031" actId="14100"/>
          <ac:spMkLst>
            <pc:docMk/>
            <pc:sldMk cId="163505212" sldId="920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794A89BD-C9FF-447A-B023-29307FABD0D7}" dt="2021-08-04T11:23:57.994" v="2035" actId="1076"/>
          <ac:picMkLst>
            <pc:docMk/>
            <pc:sldMk cId="163505212" sldId="920"/>
            <ac:picMk id="1026" creationId="{21352203-75DA-4B90-B3B3-662693BF56CA}"/>
          </ac:picMkLst>
        </pc:pic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4161151929" sldId="920"/>
        </pc:sldMkLst>
      </pc:sldChg>
      <pc:sldChg chg="modSp add mod">
        <pc:chgData name="Alexander Hagelborn" userId="f0371911-c56b-4faa-b2b2-5d8eea706564" providerId="ADAL" clId="{794A89BD-C9FF-447A-B023-29307FABD0D7}" dt="2021-08-04T08:35:32.709" v="810" actId="20577"/>
        <pc:sldMkLst>
          <pc:docMk/>
          <pc:sldMk cId="103506418" sldId="921"/>
        </pc:sldMkLst>
        <pc:spChg chg="mod">
          <ac:chgData name="Alexander Hagelborn" userId="f0371911-c56b-4faa-b2b2-5d8eea706564" providerId="ADAL" clId="{794A89BD-C9FF-447A-B023-29307FABD0D7}" dt="2021-08-04T08:32:59.707" v="523" actId="20577"/>
          <ac:spMkLst>
            <pc:docMk/>
            <pc:sldMk cId="103506418" sldId="921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08:35:32.709" v="810" actId="20577"/>
          <ac:spMkLst>
            <pc:docMk/>
            <pc:sldMk cId="103506418" sldId="921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246428241" sldId="921"/>
        </pc:sldMkLst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790289403" sldId="922"/>
        </pc:sldMkLst>
      </pc:sldChg>
      <pc:sldChg chg="modSp add mod">
        <pc:chgData name="Alexander Hagelborn" userId="f0371911-c56b-4faa-b2b2-5d8eea706564" providerId="ADAL" clId="{794A89BD-C9FF-447A-B023-29307FABD0D7}" dt="2021-08-04T08:39:22.010" v="1030" actId="20577"/>
        <pc:sldMkLst>
          <pc:docMk/>
          <pc:sldMk cId="1357839053" sldId="922"/>
        </pc:sldMkLst>
        <pc:spChg chg="mod">
          <ac:chgData name="Alexander Hagelborn" userId="f0371911-c56b-4faa-b2b2-5d8eea706564" providerId="ADAL" clId="{794A89BD-C9FF-447A-B023-29307FABD0D7}" dt="2021-08-04T08:33:04.343" v="536" actId="20577"/>
          <ac:spMkLst>
            <pc:docMk/>
            <pc:sldMk cId="1357839053" sldId="922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08:39:22.010" v="1030" actId="20577"/>
          <ac:spMkLst>
            <pc:docMk/>
            <pc:sldMk cId="1357839053" sldId="922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181032310" sldId="923"/>
        </pc:sldMkLst>
      </pc:sldChg>
      <pc:sldChg chg="modSp add mod">
        <pc:chgData name="Alexander Hagelborn" userId="f0371911-c56b-4faa-b2b2-5d8eea706564" providerId="ADAL" clId="{794A89BD-C9FF-447A-B023-29307FABD0D7}" dt="2021-08-04T11:21:58.286" v="1857" actId="20577"/>
        <pc:sldMkLst>
          <pc:docMk/>
          <pc:sldMk cId="1610337097" sldId="923"/>
        </pc:sldMkLst>
        <pc:spChg chg="mod">
          <ac:chgData name="Alexander Hagelborn" userId="f0371911-c56b-4faa-b2b2-5d8eea706564" providerId="ADAL" clId="{794A89BD-C9FF-447A-B023-29307FABD0D7}" dt="2021-08-04T10:30:09.140" v="1195" actId="20577"/>
          <ac:spMkLst>
            <pc:docMk/>
            <pc:sldMk cId="1610337097" sldId="923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11:21:58.286" v="1857" actId="20577"/>
          <ac:spMkLst>
            <pc:docMk/>
            <pc:sldMk cId="1610337097" sldId="923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1369529872" sldId="924"/>
        </pc:sldMkLst>
      </pc:sldChg>
      <pc:sldChg chg="modSp add mod">
        <pc:chgData name="Alexander Hagelborn" userId="f0371911-c56b-4faa-b2b2-5d8eea706564" providerId="ADAL" clId="{794A89BD-C9FF-447A-B023-29307FABD0D7}" dt="2021-08-04T11:13:44.269" v="1512" actId="20577"/>
        <pc:sldMkLst>
          <pc:docMk/>
          <pc:sldMk cId="3003276054" sldId="924"/>
        </pc:sldMkLst>
        <pc:spChg chg="mod">
          <ac:chgData name="Alexander Hagelborn" userId="f0371911-c56b-4faa-b2b2-5d8eea706564" providerId="ADAL" clId="{794A89BD-C9FF-447A-B023-29307FABD0D7}" dt="2021-08-04T11:13:06.472" v="1373" actId="20577"/>
          <ac:spMkLst>
            <pc:docMk/>
            <pc:sldMk cId="3003276054" sldId="924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11:13:44.269" v="1512" actId="20577"/>
          <ac:spMkLst>
            <pc:docMk/>
            <pc:sldMk cId="3003276054" sldId="924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54.595" v="211" actId="47"/>
        <pc:sldMkLst>
          <pc:docMk/>
          <pc:sldMk cId="3923409295" sldId="925"/>
        </pc:sldMkLst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976434651" sldId="926"/>
        </pc:sldMkLst>
      </pc:sldChg>
    </pc:docChg>
  </pc:docChgLst>
  <pc:docChgLst>
    <pc:chgData name="Isabella Gagner" userId="73a61378-e221-43c9-aebf-0e831fb23d03" providerId="ADAL" clId="{AA698DD9-CBF7-4BF1-82A4-530EF7890B81}"/>
    <pc:docChg chg="undo custSel addSld delSld modSld sldOrd modSection">
      <pc:chgData name="Isabella Gagner" userId="73a61378-e221-43c9-aebf-0e831fb23d03" providerId="ADAL" clId="{AA698DD9-CBF7-4BF1-82A4-530EF7890B81}" dt="2021-06-30T14:43:15.895" v="2607" actId="20577"/>
      <pc:docMkLst>
        <pc:docMk/>
      </pc:docMkLst>
      <pc:sldChg chg="modSp mod">
        <pc:chgData name="Isabella Gagner" userId="73a61378-e221-43c9-aebf-0e831fb23d03" providerId="ADAL" clId="{AA698DD9-CBF7-4BF1-82A4-530EF7890B81}" dt="2021-06-30T07:59:37.282" v="59" actId="20577"/>
        <pc:sldMkLst>
          <pc:docMk/>
          <pc:sldMk cId="71659069" sldId="709"/>
        </pc:sldMkLst>
        <pc:spChg chg="mod">
          <ac:chgData name="Isabella Gagner" userId="73a61378-e221-43c9-aebf-0e831fb23d03" providerId="ADAL" clId="{AA698DD9-CBF7-4BF1-82A4-530EF7890B81}" dt="2021-06-30T07:59:37.282" v="59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del">
        <pc:chgData name="Isabella Gagner" userId="73a61378-e221-43c9-aebf-0e831fb23d03" providerId="ADAL" clId="{AA698DD9-CBF7-4BF1-82A4-530EF7890B81}" dt="2021-06-30T11:35:03.826" v="2190" actId="47"/>
        <pc:sldMkLst>
          <pc:docMk/>
          <pc:sldMk cId="2408117504" sldId="777"/>
        </pc:sldMkLst>
      </pc:sldChg>
      <pc:sldChg chg="modSp modAnim">
        <pc:chgData name="Isabella Gagner" userId="73a61378-e221-43c9-aebf-0e831fb23d03" providerId="ADAL" clId="{AA698DD9-CBF7-4BF1-82A4-530EF7890B81}" dt="2021-06-30T14:37:48.925" v="2197"/>
        <pc:sldMkLst>
          <pc:docMk/>
          <pc:sldMk cId="1234404137" sldId="915"/>
        </pc:sldMkLst>
        <pc:spChg chg="mod">
          <ac:chgData name="Isabella Gagner" userId="73a61378-e221-43c9-aebf-0e831fb23d03" providerId="ADAL" clId="{AA698DD9-CBF7-4BF1-82A4-530EF7890B81}" dt="2021-06-30T08:09:31.277" v="375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Isabella Gagner" userId="73a61378-e221-43c9-aebf-0e831fb23d03" providerId="ADAL" clId="{AA698DD9-CBF7-4BF1-82A4-530EF7890B81}" dt="2021-06-30T08:00:00.141" v="99" actId="20577"/>
        <pc:sldMkLst>
          <pc:docMk/>
          <pc:sldMk cId="2054272123" sldId="918"/>
        </pc:sldMkLst>
        <pc:spChg chg="mod">
          <ac:chgData name="Isabella Gagner" userId="73a61378-e221-43c9-aebf-0e831fb23d03" providerId="ADAL" clId="{AA698DD9-CBF7-4BF1-82A4-530EF7890B81}" dt="2021-06-30T08:00:00.141" v="99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addSp delSp modSp add mod modAnim">
        <pc:chgData name="Isabella Gagner" userId="73a61378-e221-43c9-aebf-0e831fb23d03" providerId="ADAL" clId="{AA698DD9-CBF7-4BF1-82A4-530EF7890B81}" dt="2021-06-30T14:37:42.044" v="2196"/>
        <pc:sldMkLst>
          <pc:docMk/>
          <pc:sldMk cId="2237257479" sldId="919"/>
        </pc:sldMkLst>
        <pc:spChg chg="mod">
          <ac:chgData name="Isabella Gagner" userId="73a61378-e221-43c9-aebf-0e831fb23d03" providerId="ADAL" clId="{AA698DD9-CBF7-4BF1-82A4-530EF7890B81}" dt="2021-06-30T08:01:42.365" v="340" actId="404"/>
          <ac:spMkLst>
            <pc:docMk/>
            <pc:sldMk cId="2237257479" sldId="919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1:23:06.810" v="1440" actId="403"/>
          <ac:spMkLst>
            <pc:docMk/>
            <pc:sldMk cId="2237257479" sldId="919"/>
            <ac:spMk id="8" creationId="{2A5073E2-C19D-42D2-B84E-779D7C51ECD6}"/>
          </ac:spMkLst>
        </pc:spChg>
        <pc:picChg chg="add del mod">
          <ac:chgData name="Isabella Gagner" userId="73a61378-e221-43c9-aebf-0e831fb23d03" providerId="ADAL" clId="{AA698DD9-CBF7-4BF1-82A4-530EF7890B81}" dt="2021-06-30T08:49:26.023" v="1305" actId="478"/>
          <ac:picMkLst>
            <pc:docMk/>
            <pc:sldMk cId="2237257479" sldId="919"/>
            <ac:picMk id="2" creationId="{33F76369-CD33-4B92-8B1C-C478E4F3D739}"/>
          </ac:picMkLst>
        </pc:picChg>
        <pc:picChg chg="add mod">
          <ac:chgData name="Isabella Gagner" userId="73a61378-e221-43c9-aebf-0e831fb23d03" providerId="ADAL" clId="{AA698DD9-CBF7-4BF1-82A4-530EF7890B81}" dt="2021-06-30T11:18:14.581" v="1415" actId="14100"/>
          <ac:picMkLst>
            <pc:docMk/>
            <pc:sldMk cId="2237257479" sldId="919"/>
            <ac:picMk id="9" creationId="{738463C7-9EA7-440D-A4B9-FCCD57CAEAF3}"/>
          </ac:picMkLst>
        </pc:picChg>
        <pc:picChg chg="add mod">
          <ac:chgData name="Isabella Gagner" userId="73a61378-e221-43c9-aebf-0e831fb23d03" providerId="ADAL" clId="{AA698DD9-CBF7-4BF1-82A4-530EF7890B81}" dt="2021-06-30T11:18:34.764" v="1421" actId="1076"/>
          <ac:picMkLst>
            <pc:docMk/>
            <pc:sldMk cId="2237257479" sldId="919"/>
            <ac:picMk id="13" creationId="{42683C07-379F-4BDB-8BF8-86A8495533F1}"/>
          </ac:picMkLst>
        </pc:picChg>
        <pc:picChg chg="add mod">
          <ac:chgData name="Isabella Gagner" userId="73a61378-e221-43c9-aebf-0e831fb23d03" providerId="ADAL" clId="{AA698DD9-CBF7-4BF1-82A4-530EF7890B81}" dt="2021-06-30T11:19:27.323" v="1426" actId="1076"/>
          <ac:picMkLst>
            <pc:docMk/>
            <pc:sldMk cId="2237257479" sldId="919"/>
            <ac:picMk id="15" creationId="{400FB184-9D76-4251-8FF2-A8FB6A5B257E}"/>
          </ac:picMkLst>
        </pc:picChg>
        <pc:picChg chg="add mod">
          <ac:chgData name="Isabella Gagner" userId="73a61378-e221-43c9-aebf-0e831fb23d03" providerId="ADAL" clId="{AA698DD9-CBF7-4BF1-82A4-530EF7890B81}" dt="2021-06-30T11:21:06.033" v="1433" actId="1076"/>
          <ac:picMkLst>
            <pc:docMk/>
            <pc:sldMk cId="2237257479" sldId="919"/>
            <ac:picMk id="16" creationId="{90D9FA47-6D2D-42E1-B197-D72D87F2C7B6}"/>
          </ac:picMkLst>
        </pc:picChg>
        <pc:picChg chg="add mod">
          <ac:chgData name="Isabella Gagner" userId="73a61378-e221-43c9-aebf-0e831fb23d03" providerId="ADAL" clId="{AA698DD9-CBF7-4BF1-82A4-530EF7890B81}" dt="2021-06-30T11:22:10.155" v="1436" actId="1076"/>
          <ac:picMkLst>
            <pc:docMk/>
            <pc:sldMk cId="2237257479" sldId="919"/>
            <ac:picMk id="17" creationId="{9C9B8858-18CD-4445-92F6-B7D97DC4BE71}"/>
          </ac:picMkLst>
        </pc:picChg>
        <pc:picChg chg="add mod">
          <ac:chgData name="Isabella Gagner" userId="73a61378-e221-43c9-aebf-0e831fb23d03" providerId="ADAL" clId="{AA698DD9-CBF7-4BF1-82A4-530EF7890B81}" dt="2021-06-30T11:22:56.852" v="1439" actId="1076"/>
          <ac:picMkLst>
            <pc:docMk/>
            <pc:sldMk cId="2237257479" sldId="919"/>
            <ac:picMk id="18" creationId="{CEEC022E-2B51-4A5F-8D5F-FBC7BBB5C8D4}"/>
          </ac:picMkLst>
        </pc:picChg>
        <pc:picChg chg="add mod">
          <ac:chgData name="Isabella Gagner" userId="73a61378-e221-43c9-aebf-0e831fb23d03" providerId="ADAL" clId="{AA698DD9-CBF7-4BF1-82A4-530EF7890B81}" dt="2021-06-30T11:21:05.140" v="1432" actId="1076"/>
          <ac:picMkLst>
            <pc:docMk/>
            <pc:sldMk cId="2237257479" sldId="919"/>
            <ac:picMk id="1026" creationId="{A8F87644-FD0B-459D-9B8B-F08ABD630A1D}"/>
          </ac:picMkLst>
        </pc:picChg>
      </pc:sldChg>
      <pc:sldChg chg="addSp delSp modSp add mod delAnim modAnim">
        <pc:chgData name="Isabella Gagner" userId="73a61378-e221-43c9-aebf-0e831fb23d03" providerId="ADAL" clId="{AA698DD9-CBF7-4BF1-82A4-530EF7890B81}" dt="2021-06-30T14:39:19.694" v="2253" actId="242"/>
        <pc:sldMkLst>
          <pc:docMk/>
          <pc:sldMk cId="4161151929" sldId="920"/>
        </pc:sldMkLst>
        <pc:spChg chg="mod">
          <ac:chgData name="Isabella Gagner" userId="73a61378-e221-43c9-aebf-0e831fb23d03" providerId="ADAL" clId="{AA698DD9-CBF7-4BF1-82A4-530EF7890B81}" dt="2021-06-30T08:11:46.588" v="545" actId="20577"/>
          <ac:spMkLst>
            <pc:docMk/>
            <pc:sldMk cId="4161151929" sldId="920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4:39:04.826" v="2249" actId="1076"/>
          <ac:spMkLst>
            <pc:docMk/>
            <pc:sldMk cId="4161151929" sldId="920"/>
            <ac:spMk id="4" creationId="{A4389414-ACAF-4AEB-B9E5-2248EC893FFD}"/>
          </ac:spMkLst>
        </pc:spChg>
        <pc:spChg chg="del">
          <ac:chgData name="Isabella Gagner" userId="73a61378-e221-43c9-aebf-0e831fb23d03" providerId="ADAL" clId="{AA698DD9-CBF7-4BF1-82A4-530EF7890B81}" dt="2021-06-30T08:09:34.902" v="376" actId="478"/>
          <ac:spMkLst>
            <pc:docMk/>
            <pc:sldMk cId="4161151929" sldId="920"/>
            <ac:spMk id="8" creationId="{2A5073E2-C19D-42D2-B84E-779D7C51ECD6}"/>
          </ac:spMkLst>
        </pc:spChg>
        <pc:spChg chg="add mod">
          <ac:chgData name="Isabella Gagner" userId="73a61378-e221-43c9-aebf-0e831fb23d03" providerId="ADAL" clId="{AA698DD9-CBF7-4BF1-82A4-530EF7890B81}" dt="2021-06-30T14:38:09.272" v="2222" actId="20577"/>
          <ac:spMkLst>
            <pc:docMk/>
            <pc:sldMk cId="4161151929" sldId="920"/>
            <ac:spMk id="11" creationId="{C46F262B-C537-498A-B643-F629A984FF6B}"/>
          </ac:spMkLst>
        </pc:spChg>
        <pc:graphicFrameChg chg="add mod modGraphic">
          <ac:chgData name="Isabella Gagner" userId="73a61378-e221-43c9-aebf-0e831fb23d03" providerId="ADAL" clId="{AA698DD9-CBF7-4BF1-82A4-530EF7890B81}" dt="2021-06-30T14:39:19.694" v="2253" actId="242"/>
          <ac:graphicFrameMkLst>
            <pc:docMk/>
            <pc:sldMk cId="4161151929" sldId="920"/>
            <ac:graphicFrameMk id="2" creationId="{B09B0B2C-BB13-4CE7-BCFA-3FDF01DA18EA}"/>
          </ac:graphicFrameMkLst>
        </pc:graphicFrameChg>
      </pc:sldChg>
      <pc:sldChg chg="modSp add mod ord modAnim">
        <pc:chgData name="Isabella Gagner" userId="73a61378-e221-43c9-aebf-0e831fb23d03" providerId="ADAL" clId="{AA698DD9-CBF7-4BF1-82A4-530EF7890B81}" dt="2021-06-30T14:37:34.229" v="2195" actId="20577"/>
        <pc:sldMkLst>
          <pc:docMk/>
          <pc:sldMk cId="2246428241" sldId="921"/>
        </pc:sldMkLst>
        <pc:spChg chg="mod">
          <ac:chgData name="Isabella Gagner" userId="73a61378-e221-43c9-aebf-0e831fb23d03" providerId="ADAL" clId="{AA698DD9-CBF7-4BF1-82A4-530EF7890B81}" dt="2021-06-30T14:37:34.229" v="2195" actId="20577"/>
          <ac:spMkLst>
            <pc:docMk/>
            <pc:sldMk cId="2246428241" sldId="921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1:31:57.649" v="2051" actId="113"/>
          <ac:spMkLst>
            <pc:docMk/>
            <pc:sldMk cId="2246428241" sldId="921"/>
            <ac:spMk id="8" creationId="{2A5073E2-C19D-42D2-B84E-779D7C51ECD6}"/>
          </ac:spMkLst>
        </pc:spChg>
      </pc:sldChg>
      <pc:sldChg chg="addSp delSp modSp add mod delAnim modAnim">
        <pc:chgData name="Isabella Gagner" userId="73a61378-e221-43c9-aebf-0e831fb23d03" providerId="ADAL" clId="{AA698DD9-CBF7-4BF1-82A4-530EF7890B81}" dt="2021-06-30T13:17:42.135" v="2191"/>
        <pc:sldMkLst>
          <pc:docMk/>
          <pc:sldMk cId="790289403" sldId="922"/>
        </pc:sldMkLst>
        <pc:spChg chg="mod">
          <ac:chgData name="Isabella Gagner" userId="73a61378-e221-43c9-aebf-0e831fb23d03" providerId="ADAL" clId="{AA698DD9-CBF7-4BF1-82A4-530EF7890B81}" dt="2021-06-30T11:32:19.987" v="2066" actId="20577"/>
          <ac:spMkLst>
            <pc:docMk/>
            <pc:sldMk cId="790289403" sldId="922"/>
            <ac:spMk id="3" creationId="{C5405242-625D-4D4F-AD1C-6EB69A36A8E9}"/>
          </ac:spMkLst>
        </pc:spChg>
        <pc:spChg chg="del">
          <ac:chgData name="Isabella Gagner" userId="73a61378-e221-43c9-aebf-0e831fb23d03" providerId="ADAL" clId="{AA698DD9-CBF7-4BF1-82A4-530EF7890B81}" dt="2021-06-30T11:32:22.578" v="2067" actId="478"/>
          <ac:spMkLst>
            <pc:docMk/>
            <pc:sldMk cId="790289403" sldId="922"/>
            <ac:spMk id="8" creationId="{2A5073E2-C19D-42D2-B84E-779D7C51ECD6}"/>
          </ac:spMkLst>
        </pc:spChg>
        <pc:spChg chg="add mod">
          <ac:chgData name="Isabella Gagner" userId="73a61378-e221-43c9-aebf-0e831fb23d03" providerId="ADAL" clId="{AA698DD9-CBF7-4BF1-82A4-530EF7890B81}" dt="2021-06-30T11:33:50.799" v="2180" actId="14100"/>
          <ac:spMkLst>
            <pc:docMk/>
            <pc:sldMk cId="790289403" sldId="922"/>
            <ac:spMk id="13" creationId="{F333D1C7-DCCA-47EA-9D11-FB8CA2115CF9}"/>
          </ac:spMkLst>
        </pc:spChg>
        <pc:spChg chg="add mod">
          <ac:chgData name="Isabella Gagner" userId="73a61378-e221-43c9-aebf-0e831fb23d03" providerId="ADAL" clId="{AA698DD9-CBF7-4BF1-82A4-530EF7890B81}" dt="2021-06-30T11:34:11.373" v="2185" actId="1076"/>
          <ac:spMkLst>
            <pc:docMk/>
            <pc:sldMk cId="790289403" sldId="922"/>
            <ac:spMk id="14" creationId="{D6EC1F69-89A5-4217-BDCB-D081C576105F}"/>
          </ac:spMkLst>
        </pc:spChg>
        <pc:picChg chg="add mod">
          <ac:chgData name="Isabella Gagner" userId="73a61378-e221-43c9-aebf-0e831fb23d03" providerId="ADAL" clId="{AA698DD9-CBF7-4BF1-82A4-530EF7890B81}" dt="2021-06-30T11:34:16.276" v="2187" actId="1076"/>
          <ac:picMkLst>
            <pc:docMk/>
            <pc:sldMk cId="790289403" sldId="922"/>
            <ac:picMk id="9" creationId="{F8FC554B-4117-4E90-A51C-7067B29BE6A9}"/>
          </ac:picMkLst>
        </pc:picChg>
        <pc:picChg chg="add mod">
          <ac:chgData name="Isabella Gagner" userId="73a61378-e221-43c9-aebf-0e831fb23d03" providerId="ADAL" clId="{AA698DD9-CBF7-4BF1-82A4-530EF7890B81}" dt="2021-06-30T11:34:14.139" v="2186" actId="1076"/>
          <ac:picMkLst>
            <pc:docMk/>
            <pc:sldMk cId="790289403" sldId="922"/>
            <ac:picMk id="11" creationId="{2D9CE626-ACAC-409A-BFFF-BDFBE528EBB2}"/>
          </ac:picMkLst>
        </pc:picChg>
      </pc:sldChg>
      <pc:sldChg chg="delSp modSp add mod modAnim">
        <pc:chgData name="Isabella Gagner" userId="73a61378-e221-43c9-aebf-0e831fb23d03" providerId="ADAL" clId="{AA698DD9-CBF7-4BF1-82A4-530EF7890B81}" dt="2021-06-30T14:43:15.895" v="2607" actId="20577"/>
        <pc:sldMkLst>
          <pc:docMk/>
          <pc:sldMk cId="181032310" sldId="923"/>
        </pc:sldMkLst>
        <pc:spChg chg="mod">
          <ac:chgData name="Isabella Gagner" userId="73a61378-e221-43c9-aebf-0e831fb23d03" providerId="ADAL" clId="{AA698DD9-CBF7-4BF1-82A4-530EF7890B81}" dt="2021-06-30T14:39:54.635" v="2282" actId="20577"/>
          <ac:spMkLst>
            <pc:docMk/>
            <pc:sldMk cId="181032310" sldId="923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4:43:15.895" v="2607" actId="20577"/>
          <ac:spMkLst>
            <pc:docMk/>
            <pc:sldMk cId="181032310" sldId="923"/>
            <ac:spMk id="11" creationId="{C46F262B-C537-498A-B643-F629A984FF6B}"/>
          </ac:spMkLst>
        </pc:spChg>
        <pc:graphicFrameChg chg="del">
          <ac:chgData name="Isabella Gagner" userId="73a61378-e221-43c9-aebf-0e831fb23d03" providerId="ADAL" clId="{AA698DD9-CBF7-4BF1-82A4-530EF7890B81}" dt="2021-06-30T14:42:41.275" v="2590" actId="478"/>
          <ac:graphicFrameMkLst>
            <pc:docMk/>
            <pc:sldMk cId="181032310" sldId="923"/>
            <ac:graphicFrameMk id="2" creationId="{B09B0B2C-BB13-4CE7-BCFA-3FDF01DA18EA}"/>
          </ac:graphicFrameMkLst>
        </pc:graphicFrameChg>
      </pc:sldChg>
    </pc:docChg>
  </pc:docChgLst>
  <pc:docChgLst>
    <pc:chgData name="Alexander Hagelborn" userId="f0371911-c56b-4faa-b2b2-5d8eea706564" providerId="ADAL" clId="{1E4FAD54-FC2F-47E7-B7F4-05C008BD6A3C}"/>
    <pc:docChg chg="undo custSel addSld delSld modSld sldOrd modSection">
      <pc:chgData name="Alexander Hagelborn" userId="f0371911-c56b-4faa-b2b2-5d8eea706564" providerId="ADAL" clId="{1E4FAD54-FC2F-47E7-B7F4-05C008BD6A3C}" dt="2021-08-17T13:50:31.802" v="5213" actId="1076"/>
      <pc:docMkLst>
        <pc:docMk/>
      </pc:docMkLst>
      <pc:sldChg chg="modSp mod">
        <pc:chgData name="Alexander Hagelborn" userId="f0371911-c56b-4faa-b2b2-5d8eea706564" providerId="ADAL" clId="{1E4FAD54-FC2F-47E7-B7F4-05C008BD6A3C}" dt="2021-08-04T13:41:45.939" v="46" actId="20577"/>
        <pc:sldMkLst>
          <pc:docMk/>
          <pc:sldMk cId="71659069" sldId="709"/>
        </pc:sldMkLst>
        <pc:spChg chg="mod">
          <ac:chgData name="Alexander Hagelborn" userId="f0371911-c56b-4faa-b2b2-5d8eea706564" providerId="ADAL" clId="{1E4FAD54-FC2F-47E7-B7F4-05C008BD6A3C}" dt="2021-08-04T13:41:45.939" v="46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modSp mod">
        <pc:chgData name="Alexander Hagelborn" userId="f0371911-c56b-4faa-b2b2-5d8eea706564" providerId="ADAL" clId="{1E4FAD54-FC2F-47E7-B7F4-05C008BD6A3C}" dt="2021-08-17T13:02:57.768" v="4426" actId="20577"/>
        <pc:sldMkLst>
          <pc:docMk/>
          <pc:sldMk cId="1234404137" sldId="915"/>
        </pc:sldMkLst>
        <pc:spChg chg="mod">
          <ac:chgData name="Alexander Hagelborn" userId="f0371911-c56b-4faa-b2b2-5d8eea706564" providerId="ADAL" clId="{1E4FAD54-FC2F-47E7-B7F4-05C008BD6A3C}" dt="2021-08-17T13:02:57.768" v="4426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Alexander Hagelborn" userId="f0371911-c56b-4faa-b2b2-5d8eea706564" providerId="ADAL" clId="{1E4FAD54-FC2F-47E7-B7F4-05C008BD6A3C}" dt="2021-08-17T10:09:12.404" v="3222" actId="20577"/>
        <pc:sldMkLst>
          <pc:docMk/>
          <pc:sldMk cId="2054272123" sldId="918"/>
        </pc:sldMkLst>
        <pc:spChg chg="mod">
          <ac:chgData name="Alexander Hagelborn" userId="f0371911-c56b-4faa-b2b2-5d8eea706564" providerId="ADAL" clId="{1E4FAD54-FC2F-47E7-B7F4-05C008BD6A3C}" dt="2021-08-17T10:09:12.404" v="3222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modSp mod">
        <pc:chgData name="Alexander Hagelborn" userId="f0371911-c56b-4faa-b2b2-5d8eea706564" providerId="ADAL" clId="{1E4FAD54-FC2F-47E7-B7F4-05C008BD6A3C}" dt="2021-08-17T13:46:15.026" v="5111" actId="20577"/>
        <pc:sldMkLst>
          <pc:docMk/>
          <pc:sldMk cId="2233608678" sldId="919"/>
        </pc:sldMkLst>
        <pc:spChg chg="mod">
          <ac:chgData name="Alexander Hagelborn" userId="f0371911-c56b-4faa-b2b2-5d8eea706564" providerId="ADAL" clId="{1E4FAD54-FC2F-47E7-B7F4-05C008BD6A3C}" dt="2021-08-17T13:46:15.026" v="5111" actId="20577"/>
          <ac:spMkLst>
            <pc:docMk/>
            <pc:sldMk cId="2233608678" sldId="919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7T13:06:22.620" v="4501" actId="20577"/>
          <ac:spMkLst>
            <pc:docMk/>
            <pc:sldMk cId="2233608678" sldId="919"/>
            <ac:spMk id="8" creationId="{2A5073E2-C19D-42D2-B84E-779D7C51ECD6}"/>
          </ac:spMkLst>
        </pc:spChg>
        <pc:picChg chg="mod">
          <ac:chgData name="Alexander Hagelborn" userId="f0371911-c56b-4faa-b2b2-5d8eea706564" providerId="ADAL" clId="{1E4FAD54-FC2F-47E7-B7F4-05C008BD6A3C}" dt="2021-08-17T13:05:41.914" v="4498" actId="1076"/>
          <ac:picMkLst>
            <pc:docMk/>
            <pc:sldMk cId="2233608678" sldId="919"/>
            <ac:picMk id="10" creationId="{7BB27229-2061-46AC-B6AA-E45B6F9F92C7}"/>
          </ac:picMkLst>
        </pc:picChg>
      </pc:sldChg>
      <pc:sldChg chg="del">
        <pc:chgData name="Alexander Hagelborn" userId="f0371911-c56b-4faa-b2b2-5d8eea706564" providerId="ADAL" clId="{1E4FAD54-FC2F-47E7-B7F4-05C008BD6A3C}" dt="2021-08-04T13:42:38.834" v="112" actId="47"/>
        <pc:sldMkLst>
          <pc:docMk/>
          <pc:sldMk cId="163505212" sldId="920"/>
        </pc:sldMkLst>
      </pc:sldChg>
      <pc:sldChg chg="del">
        <pc:chgData name="Alexander Hagelborn" userId="f0371911-c56b-4faa-b2b2-5d8eea706564" providerId="ADAL" clId="{1E4FAD54-FC2F-47E7-B7F4-05C008BD6A3C}" dt="2021-08-04T13:42:38.834" v="112" actId="47"/>
        <pc:sldMkLst>
          <pc:docMk/>
          <pc:sldMk cId="103506418" sldId="921"/>
        </pc:sldMkLst>
      </pc:sldChg>
      <pc:sldChg chg="del">
        <pc:chgData name="Alexander Hagelborn" userId="f0371911-c56b-4faa-b2b2-5d8eea706564" providerId="ADAL" clId="{1E4FAD54-FC2F-47E7-B7F4-05C008BD6A3C}" dt="2021-08-04T13:42:38.834" v="112" actId="47"/>
        <pc:sldMkLst>
          <pc:docMk/>
          <pc:sldMk cId="1357839053" sldId="922"/>
        </pc:sldMkLst>
      </pc:sldChg>
      <pc:sldChg chg="del">
        <pc:chgData name="Alexander Hagelborn" userId="f0371911-c56b-4faa-b2b2-5d8eea706564" providerId="ADAL" clId="{1E4FAD54-FC2F-47E7-B7F4-05C008BD6A3C}" dt="2021-08-04T13:42:38.834" v="112" actId="47"/>
        <pc:sldMkLst>
          <pc:docMk/>
          <pc:sldMk cId="1610337097" sldId="923"/>
        </pc:sldMkLst>
      </pc:sldChg>
      <pc:sldChg chg="addSp delSp modSp mod modNotesTx">
        <pc:chgData name="Alexander Hagelborn" userId="f0371911-c56b-4faa-b2b2-5d8eea706564" providerId="ADAL" clId="{1E4FAD54-FC2F-47E7-B7F4-05C008BD6A3C}" dt="2021-08-17T13:05:03.789" v="4467" actId="20577"/>
        <pc:sldMkLst>
          <pc:docMk/>
          <pc:sldMk cId="3003276054" sldId="924"/>
        </pc:sldMkLst>
        <pc:spChg chg="mod">
          <ac:chgData name="Alexander Hagelborn" userId="f0371911-c56b-4faa-b2b2-5d8eea706564" providerId="ADAL" clId="{1E4FAD54-FC2F-47E7-B7F4-05C008BD6A3C}" dt="2021-08-04T14:28:39.564" v="2230" actId="20577"/>
          <ac:spMkLst>
            <pc:docMk/>
            <pc:sldMk cId="3003276054" sldId="924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7T13:05:03.789" v="4467" actId="20577"/>
          <ac:spMkLst>
            <pc:docMk/>
            <pc:sldMk cId="3003276054" sldId="924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1E4FAD54-FC2F-47E7-B7F4-05C008BD6A3C}" dt="2021-08-04T14:40:41.406" v="2235" actId="478"/>
          <ac:picMkLst>
            <pc:docMk/>
            <pc:sldMk cId="3003276054" sldId="924"/>
            <ac:picMk id="6" creationId="{7536F9C1-A82C-401A-A8B7-5F978A49EE35}"/>
          </ac:picMkLst>
        </pc:picChg>
        <pc:picChg chg="add mod">
          <ac:chgData name="Alexander Hagelborn" userId="f0371911-c56b-4faa-b2b2-5d8eea706564" providerId="ADAL" clId="{1E4FAD54-FC2F-47E7-B7F4-05C008BD6A3C}" dt="2021-08-04T14:41:23.724" v="2255" actId="14100"/>
          <ac:picMkLst>
            <pc:docMk/>
            <pc:sldMk cId="3003276054" sldId="924"/>
            <ac:picMk id="11" creationId="{B72ED192-4B37-4478-BEA7-42740A368B0B}"/>
          </ac:picMkLst>
        </pc:picChg>
        <pc:picChg chg="add mod">
          <ac:chgData name="Alexander Hagelborn" userId="f0371911-c56b-4faa-b2b2-5d8eea706564" providerId="ADAL" clId="{1E4FAD54-FC2F-47E7-B7F4-05C008BD6A3C}" dt="2021-08-04T14:28:08.072" v="2212" actId="1076"/>
          <ac:picMkLst>
            <pc:docMk/>
            <pc:sldMk cId="3003276054" sldId="924"/>
            <ac:picMk id="1026" creationId="{58D4D61B-8D9F-4233-95AC-09FF73720BE9}"/>
          </ac:picMkLst>
        </pc:picChg>
      </pc:sldChg>
      <pc:sldChg chg="addSp delSp modSp add mod ord modNotesTx">
        <pc:chgData name="Alexander Hagelborn" userId="f0371911-c56b-4faa-b2b2-5d8eea706564" providerId="ADAL" clId="{1E4FAD54-FC2F-47E7-B7F4-05C008BD6A3C}" dt="2021-08-17T12:11:06.191" v="4113" actId="5793"/>
        <pc:sldMkLst>
          <pc:docMk/>
          <pc:sldMk cId="2108436327" sldId="925"/>
        </pc:sldMkLst>
        <pc:spChg chg="mod">
          <ac:chgData name="Alexander Hagelborn" userId="f0371911-c56b-4faa-b2b2-5d8eea706564" providerId="ADAL" clId="{1E4FAD54-FC2F-47E7-B7F4-05C008BD6A3C}" dt="2021-08-04T13:53:16.173" v="864" actId="20577"/>
          <ac:spMkLst>
            <pc:docMk/>
            <pc:sldMk cId="2108436327" sldId="925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7T12:10:55.391" v="4071" actId="20577"/>
          <ac:spMkLst>
            <pc:docMk/>
            <pc:sldMk cId="2108436327" sldId="925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1E4FAD54-FC2F-47E7-B7F4-05C008BD6A3C}" dt="2021-08-04T14:02:09.045" v="1426" actId="478"/>
          <ac:picMkLst>
            <pc:docMk/>
            <pc:sldMk cId="2108436327" sldId="925"/>
            <ac:picMk id="6" creationId="{5E25F68F-C05E-4B2E-808B-1374607BF559}"/>
          </ac:picMkLst>
        </pc:picChg>
        <pc:picChg chg="add mod">
          <ac:chgData name="Alexander Hagelborn" userId="f0371911-c56b-4faa-b2b2-5d8eea706564" providerId="ADAL" clId="{1E4FAD54-FC2F-47E7-B7F4-05C008BD6A3C}" dt="2021-08-04T14:02:48.581" v="1429" actId="1076"/>
          <ac:picMkLst>
            <pc:docMk/>
            <pc:sldMk cId="2108436327" sldId="925"/>
            <ac:picMk id="11" creationId="{5D3557DA-5254-44CC-84F1-33D706F1FC14}"/>
          </ac:picMkLst>
        </pc:picChg>
      </pc:sldChg>
      <pc:sldChg chg="addSp delSp modSp add mod modNotesTx">
        <pc:chgData name="Alexander Hagelborn" userId="f0371911-c56b-4faa-b2b2-5d8eea706564" providerId="ADAL" clId="{1E4FAD54-FC2F-47E7-B7F4-05C008BD6A3C}" dt="2021-08-17T13:04:25.516" v="4453" actId="20577"/>
        <pc:sldMkLst>
          <pc:docMk/>
          <pc:sldMk cId="3491621871" sldId="926"/>
        </pc:sldMkLst>
        <pc:spChg chg="mod">
          <ac:chgData name="Alexander Hagelborn" userId="f0371911-c56b-4faa-b2b2-5d8eea706564" providerId="ADAL" clId="{1E4FAD54-FC2F-47E7-B7F4-05C008BD6A3C}" dt="2021-08-04T14:42:05.498" v="2276" actId="20577"/>
          <ac:spMkLst>
            <pc:docMk/>
            <pc:sldMk cId="3491621871" sldId="926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7T13:04:25.516" v="4453" actId="20577"/>
          <ac:spMkLst>
            <pc:docMk/>
            <pc:sldMk cId="3491621871" sldId="926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1E4FAD54-FC2F-47E7-B7F4-05C008BD6A3C}" dt="2021-08-04T14:46:48.459" v="2591" actId="1076"/>
          <ac:picMkLst>
            <pc:docMk/>
            <pc:sldMk cId="3491621871" sldId="926"/>
            <ac:picMk id="6" creationId="{1CC82C7C-658C-4604-A5EA-79639CE057F8}"/>
          </ac:picMkLst>
        </pc:picChg>
        <pc:picChg chg="del">
          <ac:chgData name="Alexander Hagelborn" userId="f0371911-c56b-4faa-b2b2-5d8eea706564" providerId="ADAL" clId="{1E4FAD54-FC2F-47E7-B7F4-05C008BD6A3C}" dt="2021-08-04T14:42:34.007" v="2325" actId="478"/>
          <ac:picMkLst>
            <pc:docMk/>
            <pc:sldMk cId="3491621871" sldId="926"/>
            <ac:picMk id="11" creationId="{5D3557DA-5254-44CC-84F1-33D706F1FC14}"/>
          </ac:picMkLst>
        </pc:picChg>
      </pc:sldChg>
      <pc:sldChg chg="addSp delSp modSp add mod modNotesTx">
        <pc:chgData name="Alexander Hagelborn" userId="f0371911-c56b-4faa-b2b2-5d8eea706564" providerId="ADAL" clId="{1E4FAD54-FC2F-47E7-B7F4-05C008BD6A3C}" dt="2021-08-17T12:15:34.152" v="4380" actId="20577"/>
        <pc:sldMkLst>
          <pc:docMk/>
          <pc:sldMk cId="160392081" sldId="927"/>
        </pc:sldMkLst>
        <pc:spChg chg="mod">
          <ac:chgData name="Alexander Hagelborn" userId="f0371911-c56b-4faa-b2b2-5d8eea706564" providerId="ADAL" clId="{1E4FAD54-FC2F-47E7-B7F4-05C008BD6A3C}" dt="2021-08-11T15:43:29.295" v="2707" actId="20577"/>
          <ac:spMkLst>
            <pc:docMk/>
            <pc:sldMk cId="160392081" sldId="927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7T12:14:49.563" v="4349" actId="20577"/>
          <ac:spMkLst>
            <pc:docMk/>
            <pc:sldMk cId="160392081" sldId="927"/>
            <ac:spMk id="8" creationId="{2A5073E2-C19D-42D2-B84E-779D7C51ECD6}"/>
          </ac:spMkLst>
        </pc:spChg>
        <pc:graphicFrameChg chg="add del mod modGraphic">
          <ac:chgData name="Alexander Hagelborn" userId="f0371911-c56b-4faa-b2b2-5d8eea706564" providerId="ADAL" clId="{1E4FAD54-FC2F-47E7-B7F4-05C008BD6A3C}" dt="2021-08-11T15:52:50.098" v="3145" actId="478"/>
          <ac:graphicFrameMkLst>
            <pc:docMk/>
            <pc:sldMk cId="160392081" sldId="927"/>
            <ac:graphicFrameMk id="2" creationId="{5567A3AA-1155-4D21-B921-488ECD8EF792}"/>
          </ac:graphicFrameMkLst>
        </pc:graphicFrameChg>
        <pc:graphicFrameChg chg="add mod modGraphic">
          <ac:chgData name="Alexander Hagelborn" userId="f0371911-c56b-4faa-b2b2-5d8eea706564" providerId="ADAL" clId="{1E4FAD54-FC2F-47E7-B7F4-05C008BD6A3C}" dt="2021-08-17T12:14:58.501" v="4350" actId="1076"/>
          <ac:graphicFrameMkLst>
            <pc:docMk/>
            <pc:sldMk cId="160392081" sldId="927"/>
            <ac:graphicFrameMk id="11" creationId="{D2D01262-2633-478E-9095-A136CDCA8946}"/>
          </ac:graphicFrameMkLst>
        </pc:graphicFrameChg>
        <pc:picChg chg="del">
          <ac:chgData name="Alexander Hagelborn" userId="f0371911-c56b-4faa-b2b2-5d8eea706564" providerId="ADAL" clId="{1E4FAD54-FC2F-47E7-B7F4-05C008BD6A3C}" dt="2021-08-06T07:39:34.824" v="2616" actId="478"/>
          <ac:picMkLst>
            <pc:docMk/>
            <pc:sldMk cId="160392081" sldId="927"/>
            <ac:picMk id="6" creationId="{1CC82C7C-658C-4604-A5EA-79639CE057F8}"/>
          </ac:picMkLst>
        </pc:picChg>
      </pc:sldChg>
      <pc:sldChg chg="add">
        <pc:chgData name="Alexander Hagelborn" userId="f0371911-c56b-4faa-b2b2-5d8eea706564" providerId="ADAL" clId="{1E4FAD54-FC2F-47E7-B7F4-05C008BD6A3C}" dt="2021-08-17T10:09:02.624" v="3217"/>
        <pc:sldMkLst>
          <pc:docMk/>
          <pc:sldMk cId="2040675385" sldId="928"/>
        </pc:sldMkLst>
      </pc:sldChg>
      <pc:sldChg chg="addSp delSp modSp add mod ord modNotesTx">
        <pc:chgData name="Alexander Hagelborn" userId="f0371911-c56b-4faa-b2b2-5d8eea706564" providerId="ADAL" clId="{1E4FAD54-FC2F-47E7-B7F4-05C008BD6A3C}" dt="2021-08-17T13:50:31.802" v="5213" actId="1076"/>
        <pc:sldMkLst>
          <pc:docMk/>
          <pc:sldMk cId="651079412" sldId="929"/>
        </pc:sldMkLst>
        <pc:spChg chg="mod">
          <ac:chgData name="Alexander Hagelborn" userId="f0371911-c56b-4faa-b2b2-5d8eea706564" providerId="ADAL" clId="{1E4FAD54-FC2F-47E7-B7F4-05C008BD6A3C}" dt="2021-08-17T13:38:08.834" v="4577" actId="20577"/>
          <ac:spMkLst>
            <pc:docMk/>
            <pc:sldMk cId="651079412" sldId="929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7T13:47:41.259" v="5210" actId="20577"/>
          <ac:spMkLst>
            <pc:docMk/>
            <pc:sldMk cId="651079412" sldId="929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1E4FAD54-FC2F-47E7-B7F4-05C008BD6A3C}" dt="2021-08-17T13:07:46.169" v="4506" actId="478"/>
          <ac:picMkLst>
            <pc:docMk/>
            <pc:sldMk cId="651079412" sldId="929"/>
            <ac:picMk id="1026" creationId="{F8FDB8A0-80A4-4EE5-B8BE-0CC5A26DD14A}"/>
          </ac:picMkLst>
        </pc:picChg>
        <pc:picChg chg="add mod">
          <ac:chgData name="Alexander Hagelborn" userId="f0371911-c56b-4faa-b2b2-5d8eea706564" providerId="ADAL" clId="{1E4FAD54-FC2F-47E7-B7F4-05C008BD6A3C}" dt="2021-08-17T13:50:31.802" v="5213" actId="1076"/>
          <ac:picMkLst>
            <pc:docMk/>
            <pc:sldMk cId="651079412" sldId="929"/>
            <ac:picMk id="1028" creationId="{4B14E154-21A1-480D-A9E0-BCC86BD38D8B}"/>
          </ac:picMkLst>
        </pc:picChg>
      </pc:sldChg>
      <pc:sldChg chg="add">
        <pc:chgData name="Alexander Hagelborn" userId="f0371911-c56b-4faa-b2b2-5d8eea706564" providerId="ADAL" clId="{1E4FAD54-FC2F-47E7-B7F4-05C008BD6A3C}" dt="2021-08-17T13:03:14.238" v="4427"/>
        <pc:sldMkLst>
          <pc:docMk/>
          <pc:sldMk cId="570170879" sldId="930"/>
        </pc:sldMkLst>
      </pc:sldChg>
      <pc:sldChg chg="add">
        <pc:chgData name="Alexander Hagelborn" userId="f0371911-c56b-4faa-b2b2-5d8eea706564" providerId="ADAL" clId="{1E4FAD54-FC2F-47E7-B7F4-05C008BD6A3C}" dt="2021-08-17T13:07:38.980" v="4504"/>
        <pc:sldMkLst>
          <pc:docMk/>
          <pc:sldMk cId="66295897" sldId="931"/>
        </pc:sldMkLst>
      </pc:sldChg>
    </pc:docChg>
  </pc:docChgLst>
  <pc:docChgLst>
    <pc:chgData name="Isabella Gagner" userId="73a61378-e221-43c9-aebf-0e831fb23d03" providerId="ADAL" clId="{10534919-8A86-40B3-986D-9C8C49D80071}"/>
    <pc:docChg chg="addSection delSection modSection">
      <pc:chgData name="Isabella Gagner" userId="73a61378-e221-43c9-aebf-0e831fb23d03" providerId="ADAL" clId="{10534919-8A86-40B3-986D-9C8C49D80071}" dt="2021-06-30T07:57:50.846" v="2" actId="17846"/>
      <pc:docMkLst>
        <pc:docMk/>
      </pc:docMkLst>
    </pc:docChg>
  </pc:docChgLst>
  <pc:docChgLst>
    <pc:chgData name="Melina Katkic" userId="5dc75d57-5bcb-427d-ba35-536431e7adb9" providerId="ADAL" clId="{7CA6C154-82A1-4BED-B16F-DFA978BB7296}"/>
    <pc:docChg chg="custSel modSld">
      <pc:chgData name="Melina Katkic" userId="5dc75d57-5bcb-427d-ba35-536431e7adb9" providerId="ADAL" clId="{7CA6C154-82A1-4BED-B16F-DFA978BB7296}" dt="2021-06-19T08:40:22.938" v="30" actId="1076"/>
      <pc:docMkLst>
        <pc:docMk/>
      </pc:docMkLst>
      <pc:sldChg chg="modSp mod">
        <pc:chgData name="Melina Katkic" userId="5dc75d57-5bcb-427d-ba35-536431e7adb9" providerId="ADAL" clId="{7CA6C154-82A1-4BED-B16F-DFA978BB7296}" dt="2021-06-19T08:39:54.090" v="23" actId="1076"/>
        <pc:sldMkLst>
          <pc:docMk/>
          <pc:sldMk cId="71659069" sldId="709"/>
        </pc:sldMkLst>
        <pc:picChg chg="mod">
          <ac:chgData name="Melina Katkic" userId="5dc75d57-5bcb-427d-ba35-536431e7adb9" providerId="ADAL" clId="{7CA6C154-82A1-4BED-B16F-DFA978BB7296}" dt="2021-06-19T08:39:54.090" v="23" actId="1076"/>
          <ac:picMkLst>
            <pc:docMk/>
            <pc:sldMk cId="71659069" sldId="709"/>
            <ac:picMk id="3" creationId="{EB0FF5C3-87C4-46E1-8CC6-980F8B9EA572}"/>
          </ac:picMkLst>
        </pc:picChg>
      </pc:sldChg>
      <pc:sldChg chg="addSp delSp modSp mod">
        <pc:chgData name="Melina Katkic" userId="5dc75d57-5bcb-427d-ba35-536431e7adb9" providerId="ADAL" clId="{7CA6C154-82A1-4BED-B16F-DFA978BB7296}" dt="2021-06-19T08:40:22.938" v="30" actId="1076"/>
        <pc:sldMkLst>
          <pc:docMk/>
          <pc:sldMk cId="1234404137" sldId="915"/>
        </pc:sldMkLst>
        <pc:picChg chg="add del mod">
          <ac:chgData name="Melina Katkic" userId="5dc75d57-5bcb-427d-ba35-536431e7adb9" providerId="ADAL" clId="{7CA6C154-82A1-4BED-B16F-DFA978BB7296}" dt="2021-06-19T08:38:15.301" v="3" actId="478"/>
          <ac:picMkLst>
            <pc:docMk/>
            <pc:sldMk cId="1234404137" sldId="915"/>
            <ac:picMk id="9" creationId="{AC43072D-5189-4780-B03D-4DD27E2A7CA5}"/>
          </ac:picMkLst>
        </pc:picChg>
        <pc:picChg chg="add mod">
          <ac:chgData name="Melina Katkic" userId="5dc75d57-5bcb-427d-ba35-536431e7adb9" providerId="ADAL" clId="{7CA6C154-82A1-4BED-B16F-DFA978BB7296}" dt="2021-06-19T08:40:22.938" v="30" actId="1076"/>
          <ac:picMkLst>
            <pc:docMk/>
            <pc:sldMk cId="1234404137" sldId="915"/>
            <ac:picMk id="10" creationId="{7BB27229-2061-46AC-B6AA-E45B6F9F92C7}"/>
          </ac:picMkLst>
        </pc:picChg>
        <pc:picChg chg="add del mod">
          <ac:chgData name="Melina Katkic" userId="5dc75d57-5bcb-427d-ba35-536431e7adb9" providerId="ADAL" clId="{7CA6C154-82A1-4BED-B16F-DFA978BB7296}" dt="2021-06-19T08:39:18.525" v="9" actId="21"/>
          <ac:picMkLst>
            <pc:docMk/>
            <pc:sldMk cId="1234404137" sldId="915"/>
            <ac:picMk id="1026" creationId="{4D8855F7-F13D-44E4-AEFB-F234932D546B}"/>
          </ac:picMkLst>
        </pc:picChg>
      </pc:sldChg>
      <pc:sldChg chg="addSp modSp mod">
        <pc:chgData name="Melina Katkic" userId="5dc75d57-5bcb-427d-ba35-536431e7adb9" providerId="ADAL" clId="{7CA6C154-82A1-4BED-B16F-DFA978BB7296}" dt="2021-06-19T08:40:08.262" v="29" actId="1076"/>
        <pc:sldMkLst>
          <pc:docMk/>
          <pc:sldMk cId="2054272123" sldId="918"/>
        </pc:sldMkLst>
        <pc:picChg chg="mod">
          <ac:chgData name="Melina Katkic" userId="5dc75d57-5bcb-427d-ba35-536431e7adb9" providerId="ADAL" clId="{7CA6C154-82A1-4BED-B16F-DFA978BB7296}" dt="2021-06-19T08:40:02.711" v="26" actId="14100"/>
          <ac:picMkLst>
            <pc:docMk/>
            <pc:sldMk cId="2054272123" sldId="918"/>
            <ac:picMk id="6" creationId="{5ACEB429-9A13-462C-BA71-0063B0D9C822}"/>
          </ac:picMkLst>
        </pc:picChg>
        <pc:picChg chg="add mod">
          <ac:chgData name="Melina Katkic" userId="5dc75d57-5bcb-427d-ba35-536431e7adb9" providerId="ADAL" clId="{7CA6C154-82A1-4BED-B16F-DFA978BB7296}" dt="2021-06-19T08:40:08.262" v="29" actId="1076"/>
          <ac:picMkLst>
            <pc:docMk/>
            <pc:sldMk cId="2054272123" sldId="918"/>
            <ac:picMk id="8" creationId="{E69C0F51-8968-462F-B000-C37D0B56FEF6}"/>
          </ac:picMkLst>
        </pc:picChg>
      </pc:sldChg>
    </pc:docChg>
  </pc:docChgLst>
  <pc:docChgLst>
    <pc:chgData name="Isabella Gagner" userId="73a61378-e221-43c9-aebf-0e831fb23d03" providerId="ADAL" clId="{37611D5C-8BDF-415B-A085-D4929C5B24B3}"/>
    <pc:docChg chg="undo custSel addSld modSld sldOrd modSection">
      <pc:chgData name="Isabella Gagner" userId="73a61378-e221-43c9-aebf-0e831fb23d03" providerId="ADAL" clId="{37611D5C-8BDF-415B-A085-D4929C5B24B3}" dt="2021-08-02T08:11:05.697" v="2016" actId="20577"/>
      <pc:docMkLst>
        <pc:docMk/>
      </pc:docMkLst>
      <pc:sldChg chg="modSp mod">
        <pc:chgData name="Isabella Gagner" userId="73a61378-e221-43c9-aebf-0e831fb23d03" providerId="ADAL" clId="{37611D5C-8BDF-415B-A085-D4929C5B24B3}" dt="2021-08-02T08:11:05.697" v="2016" actId="20577"/>
        <pc:sldMkLst>
          <pc:docMk/>
          <pc:sldMk cId="71659069" sldId="709"/>
        </pc:sldMkLst>
        <pc:spChg chg="mod">
          <ac:chgData name="Isabella Gagner" userId="73a61378-e221-43c9-aebf-0e831fb23d03" providerId="ADAL" clId="{37611D5C-8BDF-415B-A085-D4929C5B24B3}" dt="2021-08-02T08:11:05.697" v="2016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addSp delSp modSp mod">
        <pc:chgData name="Isabella Gagner" userId="73a61378-e221-43c9-aebf-0e831fb23d03" providerId="ADAL" clId="{37611D5C-8BDF-415B-A085-D4929C5B24B3}" dt="2021-07-14T08:23:24.557" v="1983" actId="20577"/>
        <pc:sldMkLst>
          <pc:docMk/>
          <pc:sldMk cId="1234404137" sldId="915"/>
        </pc:sldMkLst>
        <pc:spChg chg="add del mod">
          <ac:chgData name="Isabella Gagner" userId="73a61378-e221-43c9-aebf-0e831fb23d03" providerId="ADAL" clId="{37611D5C-8BDF-415B-A085-D4929C5B24B3}" dt="2021-07-14T08:16:50.567" v="965" actId="478"/>
          <ac:spMkLst>
            <pc:docMk/>
            <pc:sldMk cId="1234404137" sldId="915"/>
            <ac:spMk id="2" creationId="{3270FF29-CD0B-4ED5-B176-6BDE16B0487A}"/>
          </ac:spMkLst>
        </pc:spChg>
        <pc:spChg chg="mod">
          <ac:chgData name="Isabella Gagner" userId="73a61378-e221-43c9-aebf-0e831fb23d03" providerId="ADAL" clId="{37611D5C-8BDF-415B-A085-D4929C5B24B3}" dt="2021-07-14T08:23:24.557" v="1983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Isabella Gagner" userId="73a61378-e221-43c9-aebf-0e831fb23d03" providerId="ADAL" clId="{37611D5C-8BDF-415B-A085-D4929C5B24B3}" dt="2021-07-13T13:49:08.872" v="4" actId="14100"/>
        <pc:sldMkLst>
          <pc:docMk/>
          <pc:sldMk cId="2237257479" sldId="919"/>
        </pc:sldMkLst>
        <pc:picChg chg="mod">
          <ac:chgData name="Isabella Gagner" userId="73a61378-e221-43c9-aebf-0e831fb23d03" providerId="ADAL" clId="{37611D5C-8BDF-415B-A085-D4929C5B24B3}" dt="2021-07-13T13:49:03.251" v="1" actId="1076"/>
          <ac:picMkLst>
            <pc:docMk/>
            <pc:sldMk cId="2237257479" sldId="919"/>
            <ac:picMk id="9" creationId="{738463C7-9EA7-440D-A4B9-FCCD57CAEAF3}"/>
          </ac:picMkLst>
        </pc:picChg>
        <pc:picChg chg="mod">
          <ac:chgData name="Isabella Gagner" userId="73a61378-e221-43c9-aebf-0e831fb23d03" providerId="ADAL" clId="{37611D5C-8BDF-415B-A085-D4929C5B24B3}" dt="2021-07-13T13:49:08.872" v="4" actId="14100"/>
          <ac:picMkLst>
            <pc:docMk/>
            <pc:sldMk cId="2237257479" sldId="919"/>
            <ac:picMk id="17" creationId="{9C9B8858-18CD-4445-92F6-B7D97DC4BE71}"/>
          </ac:picMkLst>
        </pc:picChg>
        <pc:picChg chg="mod">
          <ac:chgData name="Isabella Gagner" userId="73a61378-e221-43c9-aebf-0e831fb23d03" providerId="ADAL" clId="{37611D5C-8BDF-415B-A085-D4929C5B24B3}" dt="2021-07-13T13:49:04.794" v="2" actId="1076"/>
          <ac:picMkLst>
            <pc:docMk/>
            <pc:sldMk cId="2237257479" sldId="919"/>
            <ac:picMk id="18" creationId="{CEEC022E-2B51-4A5F-8D5F-FBC7BBB5C8D4}"/>
          </ac:picMkLst>
        </pc:picChg>
      </pc:sldChg>
      <pc:sldChg chg="modSp mod modAnim">
        <pc:chgData name="Isabella Gagner" userId="73a61378-e221-43c9-aebf-0e831fb23d03" providerId="ADAL" clId="{37611D5C-8BDF-415B-A085-D4929C5B24B3}" dt="2021-07-13T13:50:34.418" v="39" actId="20577"/>
        <pc:sldMkLst>
          <pc:docMk/>
          <pc:sldMk cId="4161151929" sldId="920"/>
        </pc:sldMkLst>
        <pc:spChg chg="mod">
          <ac:chgData name="Isabella Gagner" userId="73a61378-e221-43c9-aebf-0e831fb23d03" providerId="ADAL" clId="{37611D5C-8BDF-415B-A085-D4929C5B24B3}" dt="2021-07-13T13:50:34.418" v="39" actId="20577"/>
          <ac:spMkLst>
            <pc:docMk/>
            <pc:sldMk cId="4161151929" sldId="920"/>
            <ac:spMk id="11" creationId="{C46F262B-C537-498A-B643-F629A984FF6B}"/>
          </ac:spMkLst>
        </pc:spChg>
      </pc:sldChg>
      <pc:sldChg chg="modSp">
        <pc:chgData name="Isabella Gagner" userId="73a61378-e221-43c9-aebf-0e831fb23d03" providerId="ADAL" clId="{37611D5C-8BDF-415B-A085-D4929C5B24B3}" dt="2021-07-14T08:22:48.531" v="1952" actId="20577"/>
        <pc:sldMkLst>
          <pc:docMk/>
          <pc:sldMk cId="2246428241" sldId="921"/>
        </pc:sldMkLst>
        <pc:spChg chg="mod">
          <ac:chgData name="Isabella Gagner" userId="73a61378-e221-43c9-aebf-0e831fb23d03" providerId="ADAL" clId="{37611D5C-8BDF-415B-A085-D4929C5B24B3}" dt="2021-07-14T08:22:48.531" v="1952" actId="20577"/>
          <ac:spMkLst>
            <pc:docMk/>
            <pc:sldMk cId="2246428241" sldId="921"/>
            <ac:spMk id="8" creationId="{2A5073E2-C19D-42D2-B84E-779D7C51ECD6}"/>
          </ac:spMkLst>
        </pc:spChg>
      </pc:sldChg>
      <pc:sldChg chg="modSp mod modAnim">
        <pc:chgData name="Isabella Gagner" userId="73a61378-e221-43c9-aebf-0e831fb23d03" providerId="ADAL" clId="{37611D5C-8BDF-415B-A085-D4929C5B24B3}" dt="2021-07-13T13:52:32.977" v="437" actId="20577"/>
        <pc:sldMkLst>
          <pc:docMk/>
          <pc:sldMk cId="181032310" sldId="923"/>
        </pc:sldMkLst>
        <pc:spChg chg="mod">
          <ac:chgData name="Isabella Gagner" userId="73a61378-e221-43c9-aebf-0e831fb23d03" providerId="ADAL" clId="{37611D5C-8BDF-415B-A085-D4929C5B24B3}" dt="2021-07-13T13:52:32.977" v="437" actId="20577"/>
          <ac:spMkLst>
            <pc:docMk/>
            <pc:sldMk cId="181032310" sldId="923"/>
            <ac:spMk id="3" creationId="{C5405242-625D-4D4F-AD1C-6EB69A36A8E9}"/>
          </ac:spMkLst>
        </pc:spChg>
        <pc:spChg chg="mod">
          <ac:chgData name="Isabella Gagner" userId="73a61378-e221-43c9-aebf-0e831fb23d03" providerId="ADAL" clId="{37611D5C-8BDF-415B-A085-D4929C5B24B3}" dt="2021-07-13T13:52:23.419" v="424" actId="404"/>
          <ac:spMkLst>
            <pc:docMk/>
            <pc:sldMk cId="181032310" sldId="923"/>
            <ac:spMk id="11" creationId="{C46F262B-C537-498A-B643-F629A984FF6B}"/>
          </ac:spMkLst>
        </pc:spChg>
      </pc:sldChg>
      <pc:sldChg chg="addSp delSp modSp add mod ord delAnim">
        <pc:chgData name="Isabella Gagner" userId="73a61378-e221-43c9-aebf-0e831fb23d03" providerId="ADAL" clId="{37611D5C-8BDF-415B-A085-D4929C5B24B3}" dt="2021-07-14T08:23:15.375" v="1978"/>
        <pc:sldMkLst>
          <pc:docMk/>
          <pc:sldMk cId="1369529872" sldId="924"/>
        </pc:sldMkLst>
        <pc:spChg chg="mod">
          <ac:chgData name="Isabella Gagner" userId="73a61378-e221-43c9-aebf-0e831fb23d03" providerId="ADAL" clId="{37611D5C-8BDF-415B-A085-D4929C5B24B3}" dt="2021-07-13T13:53:18.283" v="453" actId="20577"/>
          <ac:spMkLst>
            <pc:docMk/>
            <pc:sldMk cId="1369529872" sldId="924"/>
            <ac:spMk id="3" creationId="{C5405242-625D-4D4F-AD1C-6EB69A36A8E9}"/>
          </ac:spMkLst>
        </pc:spChg>
        <pc:spChg chg="del">
          <ac:chgData name="Isabella Gagner" userId="73a61378-e221-43c9-aebf-0e831fb23d03" providerId="ADAL" clId="{37611D5C-8BDF-415B-A085-D4929C5B24B3}" dt="2021-07-13T13:53:21.255" v="454" actId="478"/>
          <ac:spMkLst>
            <pc:docMk/>
            <pc:sldMk cId="1369529872" sldId="924"/>
            <ac:spMk id="11" creationId="{C46F262B-C537-498A-B643-F629A984FF6B}"/>
          </ac:spMkLst>
        </pc:spChg>
        <pc:graphicFrameChg chg="add del">
          <ac:chgData name="Isabella Gagner" userId="73a61378-e221-43c9-aebf-0e831fb23d03" providerId="ADAL" clId="{37611D5C-8BDF-415B-A085-D4929C5B24B3}" dt="2021-07-13T13:53:31.740" v="456" actId="3680"/>
          <ac:graphicFrameMkLst>
            <pc:docMk/>
            <pc:sldMk cId="1369529872" sldId="924"/>
            <ac:graphicFrameMk id="2" creationId="{F3932B5D-4A49-467D-8075-2A1D8FF23E83}"/>
          </ac:graphicFrameMkLst>
        </pc:graphicFrameChg>
        <pc:graphicFrameChg chg="add mod modGraphic">
          <ac:chgData name="Isabella Gagner" userId="73a61378-e221-43c9-aebf-0e831fb23d03" providerId="ADAL" clId="{37611D5C-8BDF-415B-A085-D4929C5B24B3}" dt="2021-07-13T13:58:48.735" v="932" actId="20577"/>
          <ac:graphicFrameMkLst>
            <pc:docMk/>
            <pc:sldMk cId="1369529872" sldId="924"/>
            <ac:graphicFrameMk id="6" creationId="{33AE0508-3818-4270-B1F5-B26DB665EC16}"/>
          </ac:graphicFrameMkLst>
        </pc:graphicFrameChg>
      </pc:sldChg>
      <pc:sldChg chg="delSp modSp add mod">
        <pc:chgData name="Isabella Gagner" userId="73a61378-e221-43c9-aebf-0e831fb23d03" providerId="ADAL" clId="{37611D5C-8BDF-415B-A085-D4929C5B24B3}" dt="2021-07-14T08:16:40.952" v="964" actId="478"/>
        <pc:sldMkLst>
          <pc:docMk/>
          <pc:sldMk cId="3923409295" sldId="925"/>
        </pc:sldMkLst>
        <pc:spChg chg="mod">
          <ac:chgData name="Isabella Gagner" userId="73a61378-e221-43c9-aebf-0e831fb23d03" providerId="ADAL" clId="{37611D5C-8BDF-415B-A085-D4929C5B24B3}" dt="2021-07-14T08:16:36.681" v="963" actId="20577"/>
          <ac:spMkLst>
            <pc:docMk/>
            <pc:sldMk cId="3923409295" sldId="925"/>
            <ac:spMk id="3" creationId="{C5405242-625D-4D4F-AD1C-6EB69A36A8E9}"/>
          </ac:spMkLst>
        </pc:spChg>
        <pc:graphicFrameChg chg="del">
          <ac:chgData name="Isabella Gagner" userId="73a61378-e221-43c9-aebf-0e831fb23d03" providerId="ADAL" clId="{37611D5C-8BDF-415B-A085-D4929C5B24B3}" dt="2021-07-14T08:16:40.952" v="964" actId="478"/>
          <ac:graphicFrameMkLst>
            <pc:docMk/>
            <pc:sldMk cId="3923409295" sldId="925"/>
            <ac:graphicFrameMk id="6" creationId="{33AE0508-3818-4270-B1F5-B26DB665EC16}"/>
          </ac:graphicFrameMkLst>
        </pc:graphicFrameChg>
      </pc:sldChg>
      <pc:sldChg chg="modSp add mod modAnim">
        <pc:chgData name="Isabella Gagner" userId="73a61378-e221-43c9-aebf-0e831fb23d03" providerId="ADAL" clId="{37611D5C-8BDF-415B-A085-D4929C5B24B3}" dt="2021-07-14T08:22:21.600" v="1948" actId="20577"/>
        <pc:sldMkLst>
          <pc:docMk/>
          <pc:sldMk cId="2976434651" sldId="926"/>
        </pc:sldMkLst>
        <pc:spChg chg="mod">
          <ac:chgData name="Isabella Gagner" userId="73a61378-e221-43c9-aebf-0e831fb23d03" providerId="ADAL" clId="{37611D5C-8BDF-415B-A085-D4929C5B24B3}" dt="2021-07-14T08:18:16.077" v="1174" actId="20577"/>
          <ac:spMkLst>
            <pc:docMk/>
            <pc:sldMk cId="2976434651" sldId="926"/>
            <ac:spMk id="3" creationId="{C5405242-625D-4D4F-AD1C-6EB69A36A8E9}"/>
          </ac:spMkLst>
        </pc:spChg>
        <pc:spChg chg="mod">
          <ac:chgData name="Isabella Gagner" userId="73a61378-e221-43c9-aebf-0e831fb23d03" providerId="ADAL" clId="{37611D5C-8BDF-415B-A085-D4929C5B24B3}" dt="2021-07-14T08:22:21.600" v="1948" actId="20577"/>
          <ac:spMkLst>
            <pc:docMk/>
            <pc:sldMk cId="2976434651" sldId="926"/>
            <ac:spMk id="11" creationId="{C46F262B-C537-498A-B643-F629A984FF6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104B63-EEFC-4028-87EF-87296305A6F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E"/>
        </a:p>
      </dgm:t>
    </dgm:pt>
    <dgm:pt modelId="{5BBCA93E-37AF-47F8-B520-F424A3B1ACD0}">
      <dgm:prSet phldrT="[Text]"/>
      <dgm:spPr/>
      <dgm:t>
        <a:bodyPr/>
        <a:lstStyle/>
        <a:p>
          <a:r>
            <a:rPr lang="en-US"/>
            <a:t>Polygon</a:t>
          </a:r>
          <a:endParaRPr lang="en-SE" dirty="0"/>
        </a:p>
      </dgm:t>
    </dgm:pt>
    <dgm:pt modelId="{06ADD3E6-A80D-43F6-B493-B72F46F3CC84}" type="parTrans" cxnId="{43366D7B-8B73-4559-A242-30829261787C}">
      <dgm:prSet/>
      <dgm:spPr/>
      <dgm:t>
        <a:bodyPr/>
        <a:lstStyle/>
        <a:p>
          <a:endParaRPr lang="en-SE"/>
        </a:p>
      </dgm:t>
    </dgm:pt>
    <dgm:pt modelId="{DAEAEB12-A4F2-4575-8382-6299008142BC}" type="sibTrans" cxnId="{43366D7B-8B73-4559-A242-30829261787C}">
      <dgm:prSet/>
      <dgm:spPr/>
      <dgm:t>
        <a:bodyPr/>
        <a:lstStyle/>
        <a:p>
          <a:endParaRPr lang="en-SE"/>
        </a:p>
      </dgm:t>
    </dgm:pt>
    <dgm:pt modelId="{2A838FD7-7720-4273-9076-2753776338FB}">
      <dgm:prSet phldrT="[Text]"/>
      <dgm:spPr/>
      <dgm:t>
        <a:bodyPr/>
        <a:lstStyle/>
        <a:p>
          <a:r>
            <a:rPr lang="en-US" dirty="0"/>
            <a:t>Triangle</a:t>
          </a:r>
          <a:endParaRPr lang="en-SE" dirty="0"/>
        </a:p>
      </dgm:t>
    </dgm:pt>
    <dgm:pt modelId="{515CAB15-AC93-4CB0-936A-0D79AFF1CAAD}" type="parTrans" cxnId="{20FF8A8B-D635-4D01-8DC9-7FB64C37879B}">
      <dgm:prSet/>
      <dgm:spPr/>
      <dgm:t>
        <a:bodyPr/>
        <a:lstStyle/>
        <a:p>
          <a:endParaRPr lang="en-SE"/>
        </a:p>
      </dgm:t>
    </dgm:pt>
    <dgm:pt modelId="{DEB4ECF6-D42B-4451-8D7A-9B31E1F11E7E}" type="sibTrans" cxnId="{20FF8A8B-D635-4D01-8DC9-7FB64C37879B}">
      <dgm:prSet/>
      <dgm:spPr/>
      <dgm:t>
        <a:bodyPr/>
        <a:lstStyle/>
        <a:p>
          <a:endParaRPr lang="en-SE"/>
        </a:p>
      </dgm:t>
    </dgm:pt>
    <dgm:pt modelId="{2CD7BBDE-5266-46A1-AE87-22DDEE40DA20}">
      <dgm:prSet phldrT="[Text]"/>
      <dgm:spPr/>
      <dgm:t>
        <a:bodyPr/>
        <a:lstStyle/>
        <a:p>
          <a:r>
            <a:rPr lang="en-US" dirty="0"/>
            <a:t>Circle</a:t>
          </a:r>
          <a:endParaRPr lang="en-SE" dirty="0"/>
        </a:p>
      </dgm:t>
    </dgm:pt>
    <dgm:pt modelId="{860C0ADE-A7D3-4C0C-A96B-096C49C3E887}" type="parTrans" cxnId="{293F75F7-F6B6-4B65-8D1F-4AB4C5437759}">
      <dgm:prSet/>
      <dgm:spPr/>
      <dgm:t>
        <a:bodyPr/>
        <a:lstStyle/>
        <a:p>
          <a:endParaRPr lang="en-SE"/>
        </a:p>
      </dgm:t>
    </dgm:pt>
    <dgm:pt modelId="{A702A501-E103-46F3-97D4-AA1F8525C4A6}" type="sibTrans" cxnId="{293F75F7-F6B6-4B65-8D1F-4AB4C5437759}">
      <dgm:prSet/>
      <dgm:spPr/>
      <dgm:t>
        <a:bodyPr/>
        <a:lstStyle/>
        <a:p>
          <a:endParaRPr lang="en-SE"/>
        </a:p>
      </dgm:t>
    </dgm:pt>
    <dgm:pt modelId="{2A0E0684-9996-460F-846D-D0379A8C1BE6}">
      <dgm:prSet phldrT="[Text]"/>
      <dgm:spPr/>
      <dgm:t>
        <a:bodyPr/>
        <a:lstStyle/>
        <a:p>
          <a:r>
            <a:rPr lang="en-US" dirty="0"/>
            <a:t>Rectangle</a:t>
          </a:r>
          <a:endParaRPr lang="en-SE" dirty="0"/>
        </a:p>
      </dgm:t>
    </dgm:pt>
    <dgm:pt modelId="{5F62521D-28CB-4B44-AD8E-18F4EB61ECA9}" type="parTrans" cxnId="{B8AB911A-8B06-49F4-A428-23EDB413CC02}">
      <dgm:prSet/>
      <dgm:spPr/>
      <dgm:t>
        <a:bodyPr/>
        <a:lstStyle/>
        <a:p>
          <a:endParaRPr lang="en-SE"/>
        </a:p>
      </dgm:t>
    </dgm:pt>
    <dgm:pt modelId="{F88BD495-0B5B-45F1-ADEC-862115D6FD52}" type="sibTrans" cxnId="{B8AB911A-8B06-49F4-A428-23EDB413CC02}">
      <dgm:prSet/>
      <dgm:spPr/>
      <dgm:t>
        <a:bodyPr/>
        <a:lstStyle/>
        <a:p>
          <a:endParaRPr lang="en-SE"/>
        </a:p>
      </dgm:t>
    </dgm:pt>
    <dgm:pt modelId="{1312AED6-8D7F-4FE3-9B74-38A21C1EBF5E}">
      <dgm:prSet phldrT="[Text]"/>
      <dgm:spPr/>
      <dgm:t>
        <a:bodyPr/>
        <a:lstStyle/>
        <a:p>
          <a:r>
            <a:rPr lang="en-US" dirty="0"/>
            <a:t>Square</a:t>
          </a:r>
          <a:endParaRPr lang="en-SE" dirty="0"/>
        </a:p>
      </dgm:t>
    </dgm:pt>
    <dgm:pt modelId="{599D3183-7FA9-4CF8-BDC2-D13EF7FFB86C}" type="parTrans" cxnId="{1CDAB12E-123B-48E7-A521-B948A85A0BF1}">
      <dgm:prSet/>
      <dgm:spPr/>
      <dgm:t>
        <a:bodyPr/>
        <a:lstStyle/>
        <a:p>
          <a:endParaRPr lang="en-SE"/>
        </a:p>
      </dgm:t>
    </dgm:pt>
    <dgm:pt modelId="{7EF21671-697A-42AA-951B-94BEB84B037F}" type="sibTrans" cxnId="{1CDAB12E-123B-48E7-A521-B948A85A0BF1}">
      <dgm:prSet/>
      <dgm:spPr/>
      <dgm:t>
        <a:bodyPr/>
        <a:lstStyle/>
        <a:p>
          <a:endParaRPr lang="en-SE"/>
        </a:p>
      </dgm:t>
    </dgm:pt>
    <dgm:pt modelId="{B860A58B-1D71-4614-8D5D-459CA31B949A}" type="pres">
      <dgm:prSet presAssocID="{EB104B63-EEFC-4028-87EF-87296305A6F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807F588-20B2-497D-8853-4C5EC086B584}" type="pres">
      <dgm:prSet presAssocID="{5BBCA93E-37AF-47F8-B520-F424A3B1ACD0}" presName="hierRoot1" presStyleCnt="0"/>
      <dgm:spPr/>
    </dgm:pt>
    <dgm:pt modelId="{67629532-AC16-43B9-B31F-B56AB0FF44A1}" type="pres">
      <dgm:prSet presAssocID="{5BBCA93E-37AF-47F8-B520-F424A3B1ACD0}" presName="composite" presStyleCnt="0"/>
      <dgm:spPr/>
    </dgm:pt>
    <dgm:pt modelId="{DE6D632D-E774-40F8-8F0B-6C88A412F224}" type="pres">
      <dgm:prSet presAssocID="{5BBCA93E-37AF-47F8-B520-F424A3B1ACD0}" presName="background" presStyleLbl="node0" presStyleIdx="0" presStyleCnt="1"/>
      <dgm:spPr/>
    </dgm:pt>
    <dgm:pt modelId="{94EB7301-A97C-4B71-AC5C-79DCC9A45C25}" type="pres">
      <dgm:prSet presAssocID="{5BBCA93E-37AF-47F8-B520-F424A3B1ACD0}" presName="text" presStyleLbl="fgAcc0" presStyleIdx="0" presStyleCnt="1">
        <dgm:presLayoutVars>
          <dgm:chPref val="3"/>
        </dgm:presLayoutVars>
      </dgm:prSet>
      <dgm:spPr/>
    </dgm:pt>
    <dgm:pt modelId="{2F478897-3D04-47F5-BDCA-2C00A8339105}" type="pres">
      <dgm:prSet presAssocID="{5BBCA93E-37AF-47F8-B520-F424A3B1ACD0}" presName="hierChild2" presStyleCnt="0"/>
      <dgm:spPr/>
    </dgm:pt>
    <dgm:pt modelId="{201D5CD1-01FD-4693-A740-63A6B6EC937A}" type="pres">
      <dgm:prSet presAssocID="{515CAB15-AC93-4CB0-936A-0D79AFF1CAAD}" presName="Name10" presStyleLbl="parChTrans1D2" presStyleIdx="0" presStyleCnt="3"/>
      <dgm:spPr/>
    </dgm:pt>
    <dgm:pt modelId="{4731F83F-B9CF-4EC0-ABD4-89E4BE0E7837}" type="pres">
      <dgm:prSet presAssocID="{2A838FD7-7720-4273-9076-2753776338FB}" presName="hierRoot2" presStyleCnt="0"/>
      <dgm:spPr/>
    </dgm:pt>
    <dgm:pt modelId="{8586142E-B41D-43ED-A7C8-5FE86CE3255D}" type="pres">
      <dgm:prSet presAssocID="{2A838FD7-7720-4273-9076-2753776338FB}" presName="composite2" presStyleCnt="0"/>
      <dgm:spPr/>
    </dgm:pt>
    <dgm:pt modelId="{DAE50E2E-42AC-4D2F-98C3-52EF9FB289DD}" type="pres">
      <dgm:prSet presAssocID="{2A838FD7-7720-4273-9076-2753776338FB}" presName="background2" presStyleLbl="node2" presStyleIdx="0" presStyleCnt="3"/>
      <dgm:spPr/>
    </dgm:pt>
    <dgm:pt modelId="{BFE6E4BC-3E9B-43CA-B5C9-30701F3BB09D}" type="pres">
      <dgm:prSet presAssocID="{2A838FD7-7720-4273-9076-2753776338FB}" presName="text2" presStyleLbl="fgAcc2" presStyleIdx="0" presStyleCnt="3">
        <dgm:presLayoutVars>
          <dgm:chPref val="3"/>
        </dgm:presLayoutVars>
      </dgm:prSet>
      <dgm:spPr/>
    </dgm:pt>
    <dgm:pt modelId="{74970876-56DC-4826-B894-1B5E81927BAF}" type="pres">
      <dgm:prSet presAssocID="{2A838FD7-7720-4273-9076-2753776338FB}" presName="hierChild3" presStyleCnt="0"/>
      <dgm:spPr/>
    </dgm:pt>
    <dgm:pt modelId="{30E8AAB4-D8C8-4E77-98DB-5B1FD702D7FE}" type="pres">
      <dgm:prSet presAssocID="{860C0ADE-A7D3-4C0C-A96B-096C49C3E887}" presName="Name10" presStyleLbl="parChTrans1D2" presStyleIdx="1" presStyleCnt="3"/>
      <dgm:spPr/>
    </dgm:pt>
    <dgm:pt modelId="{D2FBF309-4D12-48C1-922A-79A7946B58A7}" type="pres">
      <dgm:prSet presAssocID="{2CD7BBDE-5266-46A1-AE87-22DDEE40DA20}" presName="hierRoot2" presStyleCnt="0"/>
      <dgm:spPr/>
    </dgm:pt>
    <dgm:pt modelId="{CDBD7C7F-7B53-43BB-8886-43C9528928E7}" type="pres">
      <dgm:prSet presAssocID="{2CD7BBDE-5266-46A1-AE87-22DDEE40DA20}" presName="composite2" presStyleCnt="0"/>
      <dgm:spPr/>
    </dgm:pt>
    <dgm:pt modelId="{F3F213FA-A2D8-409B-86CB-7C8A84E6E3D2}" type="pres">
      <dgm:prSet presAssocID="{2CD7BBDE-5266-46A1-AE87-22DDEE40DA20}" presName="background2" presStyleLbl="node2" presStyleIdx="1" presStyleCnt="3"/>
      <dgm:spPr/>
    </dgm:pt>
    <dgm:pt modelId="{7CD3975F-F3B5-4666-9A2F-BE688C9148D8}" type="pres">
      <dgm:prSet presAssocID="{2CD7BBDE-5266-46A1-AE87-22DDEE40DA20}" presName="text2" presStyleLbl="fgAcc2" presStyleIdx="1" presStyleCnt="3">
        <dgm:presLayoutVars>
          <dgm:chPref val="3"/>
        </dgm:presLayoutVars>
      </dgm:prSet>
      <dgm:spPr/>
    </dgm:pt>
    <dgm:pt modelId="{5ABD05C5-7A86-494E-8392-7E019B44E1B4}" type="pres">
      <dgm:prSet presAssocID="{2CD7BBDE-5266-46A1-AE87-22DDEE40DA20}" presName="hierChild3" presStyleCnt="0"/>
      <dgm:spPr/>
    </dgm:pt>
    <dgm:pt modelId="{C2F06376-9B5A-4332-88B7-51518741ED1F}" type="pres">
      <dgm:prSet presAssocID="{5F62521D-28CB-4B44-AD8E-18F4EB61ECA9}" presName="Name10" presStyleLbl="parChTrans1D2" presStyleIdx="2" presStyleCnt="3"/>
      <dgm:spPr/>
    </dgm:pt>
    <dgm:pt modelId="{C072107B-3C91-4788-80C5-4EEEEAD64CE3}" type="pres">
      <dgm:prSet presAssocID="{2A0E0684-9996-460F-846D-D0379A8C1BE6}" presName="hierRoot2" presStyleCnt="0"/>
      <dgm:spPr/>
    </dgm:pt>
    <dgm:pt modelId="{606524EE-50C6-449F-8EA2-2FEB5578F1D7}" type="pres">
      <dgm:prSet presAssocID="{2A0E0684-9996-460F-846D-D0379A8C1BE6}" presName="composite2" presStyleCnt="0"/>
      <dgm:spPr/>
    </dgm:pt>
    <dgm:pt modelId="{22F8B0D0-CD1A-440E-BAF2-59D8EC34B531}" type="pres">
      <dgm:prSet presAssocID="{2A0E0684-9996-460F-846D-D0379A8C1BE6}" presName="background2" presStyleLbl="node2" presStyleIdx="2" presStyleCnt="3"/>
      <dgm:spPr/>
    </dgm:pt>
    <dgm:pt modelId="{43899E98-D025-472F-8987-ED7199D37C55}" type="pres">
      <dgm:prSet presAssocID="{2A0E0684-9996-460F-846D-D0379A8C1BE6}" presName="text2" presStyleLbl="fgAcc2" presStyleIdx="2" presStyleCnt="3">
        <dgm:presLayoutVars>
          <dgm:chPref val="3"/>
        </dgm:presLayoutVars>
      </dgm:prSet>
      <dgm:spPr/>
    </dgm:pt>
    <dgm:pt modelId="{07E5226B-117D-4C5D-8F04-CA7BB02C6C77}" type="pres">
      <dgm:prSet presAssocID="{2A0E0684-9996-460F-846D-D0379A8C1BE6}" presName="hierChild3" presStyleCnt="0"/>
      <dgm:spPr/>
    </dgm:pt>
    <dgm:pt modelId="{7F0E700A-9404-48A3-9346-5FC242DA59E5}" type="pres">
      <dgm:prSet presAssocID="{599D3183-7FA9-4CF8-BDC2-D13EF7FFB86C}" presName="Name17" presStyleLbl="parChTrans1D3" presStyleIdx="0" presStyleCnt="1"/>
      <dgm:spPr/>
    </dgm:pt>
    <dgm:pt modelId="{87C2C11B-41F0-4F63-9A1E-356C84DA610D}" type="pres">
      <dgm:prSet presAssocID="{1312AED6-8D7F-4FE3-9B74-38A21C1EBF5E}" presName="hierRoot3" presStyleCnt="0"/>
      <dgm:spPr/>
    </dgm:pt>
    <dgm:pt modelId="{74FDFD0F-6181-40E4-9ADC-37693CE76808}" type="pres">
      <dgm:prSet presAssocID="{1312AED6-8D7F-4FE3-9B74-38A21C1EBF5E}" presName="composite3" presStyleCnt="0"/>
      <dgm:spPr/>
    </dgm:pt>
    <dgm:pt modelId="{16710208-6708-4E89-BF96-CBE92F63A6CB}" type="pres">
      <dgm:prSet presAssocID="{1312AED6-8D7F-4FE3-9B74-38A21C1EBF5E}" presName="background3" presStyleLbl="node3" presStyleIdx="0" presStyleCnt="1"/>
      <dgm:spPr/>
    </dgm:pt>
    <dgm:pt modelId="{F13D15D5-83BC-473A-A6C8-BF61809EAA8D}" type="pres">
      <dgm:prSet presAssocID="{1312AED6-8D7F-4FE3-9B74-38A21C1EBF5E}" presName="text3" presStyleLbl="fgAcc3" presStyleIdx="0" presStyleCnt="1">
        <dgm:presLayoutVars>
          <dgm:chPref val="3"/>
        </dgm:presLayoutVars>
      </dgm:prSet>
      <dgm:spPr/>
    </dgm:pt>
    <dgm:pt modelId="{E0CA569A-6155-4DF4-855E-82E8FFAE4BE9}" type="pres">
      <dgm:prSet presAssocID="{1312AED6-8D7F-4FE3-9B74-38A21C1EBF5E}" presName="hierChild4" presStyleCnt="0"/>
      <dgm:spPr/>
    </dgm:pt>
  </dgm:ptLst>
  <dgm:cxnLst>
    <dgm:cxn modelId="{D94D5802-BBCD-4DFC-B5C3-F1E1C81DF1A5}" type="presOf" srcId="{5F62521D-28CB-4B44-AD8E-18F4EB61ECA9}" destId="{C2F06376-9B5A-4332-88B7-51518741ED1F}" srcOrd="0" destOrd="0" presId="urn:microsoft.com/office/officeart/2005/8/layout/hierarchy1"/>
    <dgm:cxn modelId="{E6684A0C-04FF-444B-9AA5-23BBCC8116A6}" type="presOf" srcId="{2A838FD7-7720-4273-9076-2753776338FB}" destId="{BFE6E4BC-3E9B-43CA-B5C9-30701F3BB09D}" srcOrd="0" destOrd="0" presId="urn:microsoft.com/office/officeart/2005/8/layout/hierarchy1"/>
    <dgm:cxn modelId="{B8AB911A-8B06-49F4-A428-23EDB413CC02}" srcId="{5BBCA93E-37AF-47F8-B520-F424A3B1ACD0}" destId="{2A0E0684-9996-460F-846D-D0379A8C1BE6}" srcOrd="2" destOrd="0" parTransId="{5F62521D-28CB-4B44-AD8E-18F4EB61ECA9}" sibTransId="{F88BD495-0B5B-45F1-ADEC-862115D6FD52}"/>
    <dgm:cxn modelId="{DDE39620-B923-45C1-9CEF-E565C14CE444}" type="presOf" srcId="{599D3183-7FA9-4CF8-BDC2-D13EF7FFB86C}" destId="{7F0E700A-9404-48A3-9346-5FC242DA59E5}" srcOrd="0" destOrd="0" presId="urn:microsoft.com/office/officeart/2005/8/layout/hierarchy1"/>
    <dgm:cxn modelId="{1CDAB12E-123B-48E7-A521-B948A85A0BF1}" srcId="{2A0E0684-9996-460F-846D-D0379A8C1BE6}" destId="{1312AED6-8D7F-4FE3-9B74-38A21C1EBF5E}" srcOrd="0" destOrd="0" parTransId="{599D3183-7FA9-4CF8-BDC2-D13EF7FFB86C}" sibTransId="{7EF21671-697A-42AA-951B-94BEB84B037F}"/>
    <dgm:cxn modelId="{BDECBC36-6690-432F-BB65-0FE625F87889}" type="presOf" srcId="{EB104B63-EEFC-4028-87EF-87296305A6F3}" destId="{B860A58B-1D71-4614-8D5D-459CA31B949A}" srcOrd="0" destOrd="0" presId="urn:microsoft.com/office/officeart/2005/8/layout/hierarchy1"/>
    <dgm:cxn modelId="{5093D06B-6344-4D15-B3FB-4A83714C1874}" type="presOf" srcId="{1312AED6-8D7F-4FE3-9B74-38A21C1EBF5E}" destId="{F13D15D5-83BC-473A-A6C8-BF61809EAA8D}" srcOrd="0" destOrd="0" presId="urn:microsoft.com/office/officeart/2005/8/layout/hierarchy1"/>
    <dgm:cxn modelId="{14B3A470-566D-4B0B-AD2F-B0ADD2B6B887}" type="presOf" srcId="{2CD7BBDE-5266-46A1-AE87-22DDEE40DA20}" destId="{7CD3975F-F3B5-4666-9A2F-BE688C9148D8}" srcOrd="0" destOrd="0" presId="urn:microsoft.com/office/officeart/2005/8/layout/hierarchy1"/>
    <dgm:cxn modelId="{FA85DC52-31ED-40BB-9C97-C195BE700E19}" type="presOf" srcId="{5BBCA93E-37AF-47F8-B520-F424A3B1ACD0}" destId="{94EB7301-A97C-4B71-AC5C-79DCC9A45C25}" srcOrd="0" destOrd="0" presId="urn:microsoft.com/office/officeart/2005/8/layout/hierarchy1"/>
    <dgm:cxn modelId="{499CDE74-F601-4F7E-B721-29F34EC644B7}" type="presOf" srcId="{860C0ADE-A7D3-4C0C-A96B-096C49C3E887}" destId="{30E8AAB4-D8C8-4E77-98DB-5B1FD702D7FE}" srcOrd="0" destOrd="0" presId="urn:microsoft.com/office/officeart/2005/8/layout/hierarchy1"/>
    <dgm:cxn modelId="{43366D7B-8B73-4559-A242-30829261787C}" srcId="{EB104B63-EEFC-4028-87EF-87296305A6F3}" destId="{5BBCA93E-37AF-47F8-B520-F424A3B1ACD0}" srcOrd="0" destOrd="0" parTransId="{06ADD3E6-A80D-43F6-B493-B72F46F3CC84}" sibTransId="{DAEAEB12-A4F2-4575-8382-6299008142BC}"/>
    <dgm:cxn modelId="{20FF8A8B-D635-4D01-8DC9-7FB64C37879B}" srcId="{5BBCA93E-37AF-47F8-B520-F424A3B1ACD0}" destId="{2A838FD7-7720-4273-9076-2753776338FB}" srcOrd="0" destOrd="0" parTransId="{515CAB15-AC93-4CB0-936A-0D79AFF1CAAD}" sibTransId="{DEB4ECF6-D42B-4451-8D7A-9B31E1F11E7E}"/>
    <dgm:cxn modelId="{C5337DED-ED85-4458-A961-2D3063F7E431}" type="presOf" srcId="{2A0E0684-9996-460F-846D-D0379A8C1BE6}" destId="{43899E98-D025-472F-8987-ED7199D37C55}" srcOrd="0" destOrd="0" presId="urn:microsoft.com/office/officeart/2005/8/layout/hierarchy1"/>
    <dgm:cxn modelId="{293F75F7-F6B6-4B65-8D1F-4AB4C5437759}" srcId="{5BBCA93E-37AF-47F8-B520-F424A3B1ACD0}" destId="{2CD7BBDE-5266-46A1-AE87-22DDEE40DA20}" srcOrd="1" destOrd="0" parTransId="{860C0ADE-A7D3-4C0C-A96B-096C49C3E887}" sibTransId="{A702A501-E103-46F3-97D4-AA1F8525C4A6}"/>
    <dgm:cxn modelId="{9CDE11FB-D4DF-4736-926C-5BAEDBBA2441}" type="presOf" srcId="{515CAB15-AC93-4CB0-936A-0D79AFF1CAAD}" destId="{201D5CD1-01FD-4693-A740-63A6B6EC937A}" srcOrd="0" destOrd="0" presId="urn:microsoft.com/office/officeart/2005/8/layout/hierarchy1"/>
    <dgm:cxn modelId="{DC562A7D-E3B1-4F02-AA17-834714C3E757}" type="presParOf" srcId="{B860A58B-1D71-4614-8D5D-459CA31B949A}" destId="{B807F588-20B2-497D-8853-4C5EC086B584}" srcOrd="0" destOrd="0" presId="urn:microsoft.com/office/officeart/2005/8/layout/hierarchy1"/>
    <dgm:cxn modelId="{BCBE17E5-0184-4C53-A58A-891A776C7BE0}" type="presParOf" srcId="{B807F588-20B2-497D-8853-4C5EC086B584}" destId="{67629532-AC16-43B9-B31F-B56AB0FF44A1}" srcOrd="0" destOrd="0" presId="urn:microsoft.com/office/officeart/2005/8/layout/hierarchy1"/>
    <dgm:cxn modelId="{6FA799DC-908B-456E-A356-5C54A1C0FFEC}" type="presParOf" srcId="{67629532-AC16-43B9-B31F-B56AB0FF44A1}" destId="{DE6D632D-E774-40F8-8F0B-6C88A412F224}" srcOrd="0" destOrd="0" presId="urn:microsoft.com/office/officeart/2005/8/layout/hierarchy1"/>
    <dgm:cxn modelId="{DB395865-5090-4011-B098-5BB907AEBDCF}" type="presParOf" srcId="{67629532-AC16-43B9-B31F-B56AB0FF44A1}" destId="{94EB7301-A97C-4B71-AC5C-79DCC9A45C25}" srcOrd="1" destOrd="0" presId="urn:microsoft.com/office/officeart/2005/8/layout/hierarchy1"/>
    <dgm:cxn modelId="{9C1F2424-2BCF-46E6-994B-618165A9A97B}" type="presParOf" srcId="{B807F588-20B2-497D-8853-4C5EC086B584}" destId="{2F478897-3D04-47F5-BDCA-2C00A8339105}" srcOrd="1" destOrd="0" presId="urn:microsoft.com/office/officeart/2005/8/layout/hierarchy1"/>
    <dgm:cxn modelId="{40F13413-B803-4866-9958-CD3270A1C5C4}" type="presParOf" srcId="{2F478897-3D04-47F5-BDCA-2C00A8339105}" destId="{201D5CD1-01FD-4693-A740-63A6B6EC937A}" srcOrd="0" destOrd="0" presId="urn:microsoft.com/office/officeart/2005/8/layout/hierarchy1"/>
    <dgm:cxn modelId="{A49F14BD-6888-45FE-B755-5F7FC9AAD551}" type="presParOf" srcId="{2F478897-3D04-47F5-BDCA-2C00A8339105}" destId="{4731F83F-B9CF-4EC0-ABD4-89E4BE0E7837}" srcOrd="1" destOrd="0" presId="urn:microsoft.com/office/officeart/2005/8/layout/hierarchy1"/>
    <dgm:cxn modelId="{18BD7D17-6187-483C-A0BF-3EC5EF3034D5}" type="presParOf" srcId="{4731F83F-B9CF-4EC0-ABD4-89E4BE0E7837}" destId="{8586142E-B41D-43ED-A7C8-5FE86CE3255D}" srcOrd="0" destOrd="0" presId="urn:microsoft.com/office/officeart/2005/8/layout/hierarchy1"/>
    <dgm:cxn modelId="{172A0B31-A3F2-4D01-B460-049E55A7C0BC}" type="presParOf" srcId="{8586142E-B41D-43ED-A7C8-5FE86CE3255D}" destId="{DAE50E2E-42AC-4D2F-98C3-52EF9FB289DD}" srcOrd="0" destOrd="0" presId="urn:microsoft.com/office/officeart/2005/8/layout/hierarchy1"/>
    <dgm:cxn modelId="{342B1B19-D531-4806-A0EA-A4D3C4FCF18E}" type="presParOf" srcId="{8586142E-B41D-43ED-A7C8-5FE86CE3255D}" destId="{BFE6E4BC-3E9B-43CA-B5C9-30701F3BB09D}" srcOrd="1" destOrd="0" presId="urn:microsoft.com/office/officeart/2005/8/layout/hierarchy1"/>
    <dgm:cxn modelId="{5353A5FE-6882-445F-BEBC-B0E86F931F96}" type="presParOf" srcId="{4731F83F-B9CF-4EC0-ABD4-89E4BE0E7837}" destId="{74970876-56DC-4826-B894-1B5E81927BAF}" srcOrd="1" destOrd="0" presId="urn:microsoft.com/office/officeart/2005/8/layout/hierarchy1"/>
    <dgm:cxn modelId="{0C4E7EF6-C261-4482-9BBC-A63324F1589E}" type="presParOf" srcId="{2F478897-3D04-47F5-BDCA-2C00A8339105}" destId="{30E8AAB4-D8C8-4E77-98DB-5B1FD702D7FE}" srcOrd="2" destOrd="0" presId="urn:microsoft.com/office/officeart/2005/8/layout/hierarchy1"/>
    <dgm:cxn modelId="{EE0A10AD-17AF-4FFF-AA16-0D0F9816F226}" type="presParOf" srcId="{2F478897-3D04-47F5-BDCA-2C00A8339105}" destId="{D2FBF309-4D12-48C1-922A-79A7946B58A7}" srcOrd="3" destOrd="0" presId="urn:microsoft.com/office/officeart/2005/8/layout/hierarchy1"/>
    <dgm:cxn modelId="{23E5AF14-485B-4A4E-9017-467538F080AC}" type="presParOf" srcId="{D2FBF309-4D12-48C1-922A-79A7946B58A7}" destId="{CDBD7C7F-7B53-43BB-8886-43C9528928E7}" srcOrd="0" destOrd="0" presId="urn:microsoft.com/office/officeart/2005/8/layout/hierarchy1"/>
    <dgm:cxn modelId="{D2FD7ADF-6CDA-4A28-A4B2-0C8547F29C42}" type="presParOf" srcId="{CDBD7C7F-7B53-43BB-8886-43C9528928E7}" destId="{F3F213FA-A2D8-409B-86CB-7C8A84E6E3D2}" srcOrd="0" destOrd="0" presId="urn:microsoft.com/office/officeart/2005/8/layout/hierarchy1"/>
    <dgm:cxn modelId="{B703B1BD-BF59-4AC0-A6E1-416FE2C9CC13}" type="presParOf" srcId="{CDBD7C7F-7B53-43BB-8886-43C9528928E7}" destId="{7CD3975F-F3B5-4666-9A2F-BE688C9148D8}" srcOrd="1" destOrd="0" presId="urn:microsoft.com/office/officeart/2005/8/layout/hierarchy1"/>
    <dgm:cxn modelId="{6CF6379F-BF5F-4C41-81A2-F70FF7E220B4}" type="presParOf" srcId="{D2FBF309-4D12-48C1-922A-79A7946B58A7}" destId="{5ABD05C5-7A86-494E-8392-7E019B44E1B4}" srcOrd="1" destOrd="0" presId="urn:microsoft.com/office/officeart/2005/8/layout/hierarchy1"/>
    <dgm:cxn modelId="{079E690A-6781-442E-8992-3A4F9B628525}" type="presParOf" srcId="{2F478897-3D04-47F5-BDCA-2C00A8339105}" destId="{C2F06376-9B5A-4332-88B7-51518741ED1F}" srcOrd="4" destOrd="0" presId="urn:microsoft.com/office/officeart/2005/8/layout/hierarchy1"/>
    <dgm:cxn modelId="{5E20FAC1-9969-472C-84C2-68D15A973025}" type="presParOf" srcId="{2F478897-3D04-47F5-BDCA-2C00A8339105}" destId="{C072107B-3C91-4788-80C5-4EEEEAD64CE3}" srcOrd="5" destOrd="0" presId="urn:microsoft.com/office/officeart/2005/8/layout/hierarchy1"/>
    <dgm:cxn modelId="{79F5A9D5-7B21-4866-8F15-149AE1B8E130}" type="presParOf" srcId="{C072107B-3C91-4788-80C5-4EEEEAD64CE3}" destId="{606524EE-50C6-449F-8EA2-2FEB5578F1D7}" srcOrd="0" destOrd="0" presId="urn:microsoft.com/office/officeart/2005/8/layout/hierarchy1"/>
    <dgm:cxn modelId="{5BB3CF19-BD46-4DF1-A09A-2B032750BBEE}" type="presParOf" srcId="{606524EE-50C6-449F-8EA2-2FEB5578F1D7}" destId="{22F8B0D0-CD1A-440E-BAF2-59D8EC34B531}" srcOrd="0" destOrd="0" presId="urn:microsoft.com/office/officeart/2005/8/layout/hierarchy1"/>
    <dgm:cxn modelId="{A84BBC38-222F-4F73-AA09-91A758A18225}" type="presParOf" srcId="{606524EE-50C6-449F-8EA2-2FEB5578F1D7}" destId="{43899E98-D025-472F-8987-ED7199D37C55}" srcOrd="1" destOrd="0" presId="urn:microsoft.com/office/officeart/2005/8/layout/hierarchy1"/>
    <dgm:cxn modelId="{302A82E3-5E8F-47D9-82B2-22A130D36C9E}" type="presParOf" srcId="{C072107B-3C91-4788-80C5-4EEEEAD64CE3}" destId="{07E5226B-117D-4C5D-8F04-CA7BB02C6C77}" srcOrd="1" destOrd="0" presId="urn:microsoft.com/office/officeart/2005/8/layout/hierarchy1"/>
    <dgm:cxn modelId="{5389CE95-5FCA-41E9-AD37-25101781532B}" type="presParOf" srcId="{07E5226B-117D-4C5D-8F04-CA7BB02C6C77}" destId="{7F0E700A-9404-48A3-9346-5FC242DA59E5}" srcOrd="0" destOrd="0" presId="urn:microsoft.com/office/officeart/2005/8/layout/hierarchy1"/>
    <dgm:cxn modelId="{A34A27B8-E15D-477D-BB55-0630DC56F6D2}" type="presParOf" srcId="{07E5226B-117D-4C5D-8F04-CA7BB02C6C77}" destId="{87C2C11B-41F0-4F63-9A1E-356C84DA610D}" srcOrd="1" destOrd="0" presId="urn:microsoft.com/office/officeart/2005/8/layout/hierarchy1"/>
    <dgm:cxn modelId="{1C495DB2-E57B-4707-A9CB-7D6581983EDB}" type="presParOf" srcId="{87C2C11B-41F0-4F63-9A1E-356C84DA610D}" destId="{74FDFD0F-6181-40E4-9ADC-37693CE76808}" srcOrd="0" destOrd="0" presId="urn:microsoft.com/office/officeart/2005/8/layout/hierarchy1"/>
    <dgm:cxn modelId="{BD2F0EAD-5796-440E-BEB4-DB6CC6620B39}" type="presParOf" srcId="{74FDFD0F-6181-40E4-9ADC-37693CE76808}" destId="{16710208-6708-4E89-BF96-CBE92F63A6CB}" srcOrd="0" destOrd="0" presId="urn:microsoft.com/office/officeart/2005/8/layout/hierarchy1"/>
    <dgm:cxn modelId="{EF3CE6DF-2EF0-4794-BCC1-0EF7A2C30CBA}" type="presParOf" srcId="{74FDFD0F-6181-40E4-9ADC-37693CE76808}" destId="{F13D15D5-83BC-473A-A6C8-BF61809EAA8D}" srcOrd="1" destOrd="0" presId="urn:microsoft.com/office/officeart/2005/8/layout/hierarchy1"/>
    <dgm:cxn modelId="{D691A0B8-B83D-4B68-9F02-0922349A56E5}" type="presParOf" srcId="{87C2C11B-41F0-4F63-9A1E-356C84DA610D}" destId="{E0CA569A-6155-4DF4-855E-82E8FFAE4BE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E700A-9404-48A3-9346-5FC242DA59E5}">
      <dsp:nvSpPr>
        <dsp:cNvPr id="0" name=""/>
        <dsp:cNvSpPr/>
      </dsp:nvSpPr>
      <dsp:spPr>
        <a:xfrm>
          <a:off x="4288003" y="1845746"/>
          <a:ext cx="91440" cy="3436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36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F06376-9B5A-4332-88B7-51518741ED1F}">
      <dsp:nvSpPr>
        <dsp:cNvPr id="0" name=""/>
        <dsp:cNvSpPr/>
      </dsp:nvSpPr>
      <dsp:spPr>
        <a:xfrm>
          <a:off x="2889389" y="751663"/>
          <a:ext cx="1444334" cy="3436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211"/>
              </a:lnTo>
              <a:lnTo>
                <a:pt x="1444334" y="234211"/>
              </a:lnTo>
              <a:lnTo>
                <a:pt x="1444334" y="3436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8AAB4-D8C8-4E77-98DB-5B1FD702D7FE}">
      <dsp:nvSpPr>
        <dsp:cNvPr id="0" name=""/>
        <dsp:cNvSpPr/>
      </dsp:nvSpPr>
      <dsp:spPr>
        <a:xfrm>
          <a:off x="2843669" y="751663"/>
          <a:ext cx="91440" cy="3436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36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D5CD1-01FD-4693-A740-63A6B6EC937A}">
      <dsp:nvSpPr>
        <dsp:cNvPr id="0" name=""/>
        <dsp:cNvSpPr/>
      </dsp:nvSpPr>
      <dsp:spPr>
        <a:xfrm>
          <a:off x="1445055" y="751663"/>
          <a:ext cx="1444334" cy="343685"/>
        </a:xfrm>
        <a:custGeom>
          <a:avLst/>
          <a:gdLst/>
          <a:ahLst/>
          <a:cxnLst/>
          <a:rect l="0" t="0" r="0" b="0"/>
          <a:pathLst>
            <a:path>
              <a:moveTo>
                <a:pt x="1444334" y="0"/>
              </a:moveTo>
              <a:lnTo>
                <a:pt x="1444334" y="234211"/>
              </a:lnTo>
              <a:lnTo>
                <a:pt x="0" y="234211"/>
              </a:lnTo>
              <a:lnTo>
                <a:pt x="0" y="3436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6D632D-E774-40F8-8F0B-6C88A412F224}">
      <dsp:nvSpPr>
        <dsp:cNvPr id="0" name=""/>
        <dsp:cNvSpPr/>
      </dsp:nvSpPr>
      <dsp:spPr>
        <a:xfrm>
          <a:off x="2298525" y="1266"/>
          <a:ext cx="1181727" cy="7503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B7301-A97C-4B71-AC5C-79DCC9A45C25}">
      <dsp:nvSpPr>
        <dsp:cNvPr id="0" name=""/>
        <dsp:cNvSpPr/>
      </dsp:nvSpPr>
      <dsp:spPr>
        <a:xfrm>
          <a:off x="2429828" y="126004"/>
          <a:ext cx="1181727" cy="7503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Polygon</a:t>
          </a:r>
          <a:endParaRPr lang="en-SE" sz="1500" kern="1200" dirty="0"/>
        </a:p>
      </dsp:txBody>
      <dsp:txXfrm>
        <a:off x="2451806" y="147982"/>
        <a:ext cx="1137771" cy="706441"/>
      </dsp:txXfrm>
    </dsp:sp>
    <dsp:sp modelId="{DAE50E2E-42AC-4D2F-98C3-52EF9FB289DD}">
      <dsp:nvSpPr>
        <dsp:cNvPr id="0" name=""/>
        <dsp:cNvSpPr/>
      </dsp:nvSpPr>
      <dsp:spPr>
        <a:xfrm>
          <a:off x="854191" y="1095349"/>
          <a:ext cx="1181727" cy="7503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6E4BC-3E9B-43CA-B5C9-30701F3BB09D}">
      <dsp:nvSpPr>
        <dsp:cNvPr id="0" name=""/>
        <dsp:cNvSpPr/>
      </dsp:nvSpPr>
      <dsp:spPr>
        <a:xfrm>
          <a:off x="985494" y="1220087"/>
          <a:ext cx="1181727" cy="7503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Triangle</a:t>
          </a:r>
          <a:endParaRPr lang="en-SE" sz="1500" kern="1200" dirty="0"/>
        </a:p>
      </dsp:txBody>
      <dsp:txXfrm>
        <a:off x="1007472" y="1242065"/>
        <a:ext cx="1137771" cy="706441"/>
      </dsp:txXfrm>
    </dsp:sp>
    <dsp:sp modelId="{F3F213FA-A2D8-409B-86CB-7C8A84E6E3D2}">
      <dsp:nvSpPr>
        <dsp:cNvPr id="0" name=""/>
        <dsp:cNvSpPr/>
      </dsp:nvSpPr>
      <dsp:spPr>
        <a:xfrm>
          <a:off x="2298525" y="1095349"/>
          <a:ext cx="1181727" cy="7503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D3975F-F3B5-4666-9A2F-BE688C9148D8}">
      <dsp:nvSpPr>
        <dsp:cNvPr id="0" name=""/>
        <dsp:cNvSpPr/>
      </dsp:nvSpPr>
      <dsp:spPr>
        <a:xfrm>
          <a:off x="2429828" y="1220087"/>
          <a:ext cx="1181727" cy="7503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Circle</a:t>
          </a:r>
          <a:endParaRPr lang="en-SE" sz="1500" kern="1200" dirty="0"/>
        </a:p>
      </dsp:txBody>
      <dsp:txXfrm>
        <a:off x="2451806" y="1242065"/>
        <a:ext cx="1137771" cy="706441"/>
      </dsp:txXfrm>
    </dsp:sp>
    <dsp:sp modelId="{22F8B0D0-CD1A-440E-BAF2-59D8EC34B531}">
      <dsp:nvSpPr>
        <dsp:cNvPr id="0" name=""/>
        <dsp:cNvSpPr/>
      </dsp:nvSpPr>
      <dsp:spPr>
        <a:xfrm>
          <a:off x="3742859" y="1095349"/>
          <a:ext cx="1181727" cy="7503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899E98-D025-472F-8987-ED7199D37C55}">
      <dsp:nvSpPr>
        <dsp:cNvPr id="0" name=""/>
        <dsp:cNvSpPr/>
      </dsp:nvSpPr>
      <dsp:spPr>
        <a:xfrm>
          <a:off x="3874162" y="1220087"/>
          <a:ext cx="1181727" cy="7503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Rectangle</a:t>
          </a:r>
          <a:endParaRPr lang="en-SE" sz="1500" kern="1200" dirty="0"/>
        </a:p>
      </dsp:txBody>
      <dsp:txXfrm>
        <a:off x="3896140" y="1242065"/>
        <a:ext cx="1137771" cy="706441"/>
      </dsp:txXfrm>
    </dsp:sp>
    <dsp:sp modelId="{16710208-6708-4E89-BF96-CBE92F63A6CB}">
      <dsp:nvSpPr>
        <dsp:cNvPr id="0" name=""/>
        <dsp:cNvSpPr/>
      </dsp:nvSpPr>
      <dsp:spPr>
        <a:xfrm>
          <a:off x="3742859" y="2189432"/>
          <a:ext cx="1181727" cy="7503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D15D5-83BC-473A-A6C8-BF61809EAA8D}">
      <dsp:nvSpPr>
        <dsp:cNvPr id="0" name=""/>
        <dsp:cNvSpPr/>
      </dsp:nvSpPr>
      <dsp:spPr>
        <a:xfrm>
          <a:off x="3874162" y="2314170"/>
          <a:ext cx="1181727" cy="7503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Square</a:t>
          </a:r>
          <a:endParaRPr lang="en-SE" sz="1500" kern="1200" dirty="0"/>
        </a:p>
      </dsp:txBody>
      <dsp:txXfrm>
        <a:off x="3896140" y="2336148"/>
        <a:ext cx="1137771" cy="7064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040044-3F59-4E35-A2E2-0BA53B683B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0"/>
            <a:ext cx="3172617" cy="482284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l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DD614D-47F8-4EB1-BCF7-21B47331F1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2587" y="0"/>
            <a:ext cx="3172613" cy="482284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r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E23F-A805-4ED9-96E9-631B985DE0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9118919"/>
            <a:ext cx="3172617" cy="482282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l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44F48-FFBD-4007-9766-3B2A514FFA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2587" y="9118919"/>
            <a:ext cx="3172613" cy="482282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r">
              <a:defRPr sz="2300"/>
            </a:lvl1pPr>
          </a:lstStyle>
          <a:p>
            <a:fld id="{215D70E6-04F6-49F4-9FA9-357E888F8DC9}" type="slidenum">
              <a:rPr lang="en-GB" smtClean="0">
                <a:latin typeface="Montserrat SemiBold" panose="00000700000000000000" pitchFamily="2" charset="0"/>
              </a:rPr>
              <a:t>‹#›</a:t>
            </a:fld>
            <a:endParaRPr lang="en-GB"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96684"/>
      </p:ext>
    </p:extLst>
  </p:cSld>
  <p:clrMap bg1="lt1" tx1="dk1" bg2="lt2" tx2="dk2" accent1="accent1" accent2="accent2" accent3="accent3" accent4="accent4" accent5="accent5" accent6="accent6" hlink="hlink" folHlink="folHlink"/>
  <p:hf sldNum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69922" cy="2555018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l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4143586" y="2"/>
            <a:ext cx="3169922" cy="2555018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r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-11618913" y="6365875"/>
            <a:ext cx="30553026" cy="17186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78463" tIns="89232" rIns="178463" bIns="89232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731522" y="24506931"/>
            <a:ext cx="5852160" cy="20051124"/>
          </a:xfrm>
          <a:prstGeom prst="rect">
            <a:avLst/>
          </a:prstGeom>
        </p:spPr>
        <p:txBody>
          <a:bodyPr vert="horz" lIns="178463" tIns="89232" rIns="178463" bIns="89232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1" y="48368483"/>
            <a:ext cx="3169922" cy="2555013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l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4143586" y="48368483"/>
            <a:ext cx="3169922" cy="2555013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r">
              <a:defRPr sz="2300">
                <a:latin typeface="Montserrat SemiBold" panose="00000700000000000000" pitchFamily="2" charset="0"/>
              </a:defRPr>
            </a:lvl1pPr>
          </a:lstStyle>
          <a:p>
            <a:fld id="{CADA68E5-9915-44D5-9369-C67D2F33F6F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8146434"/>
      </p:ext>
    </p:extLst>
  </p:cSld>
  <p:clrMap bg1="lt1" tx1="dk1" bg2="lt2" tx2="dk2" accent1="accent1" accent2="accent2" accent3="accent3" accent4="accent4" accent5="accent5" accent6="accent6" hlink="hlink" folHlink="folHlink"/>
  <p:hf sldNum="0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5607A-6ABB-4CE4-84C3-88E59C4755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0BE2E46-A89D-49A9-B092-2D234100CAA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91939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Detta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vara</a:t>
            </a:r>
            <a:r>
              <a:rPr lang="en-GB" dirty="0"/>
              <a:t> </a:t>
            </a:r>
            <a:r>
              <a:rPr lang="en-GB" dirty="0" err="1"/>
              <a:t>enkapsulering</a:t>
            </a:r>
            <a:r>
              <a:rPr lang="en-GB" dirty="0"/>
              <a:t> </a:t>
            </a:r>
            <a:r>
              <a:rPr lang="en-GB" dirty="0" err="1"/>
              <a:t>eller</a:t>
            </a:r>
            <a:r>
              <a:rPr lang="en-GB" dirty="0"/>
              <a:t> bara </a:t>
            </a:r>
            <a:r>
              <a:rPr lang="en-GB" dirty="0" err="1"/>
              <a:t>utökad</a:t>
            </a:r>
            <a:r>
              <a:rPr lang="en-GB" dirty="0"/>
              <a:t> </a:t>
            </a:r>
            <a:r>
              <a:rPr lang="en-GB" dirty="0" err="1"/>
              <a:t>funktionalitet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7897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Detta </a:t>
            </a:r>
            <a:r>
              <a:rPr lang="en-GB" dirty="0" err="1"/>
              <a:t>är</a:t>
            </a:r>
            <a:r>
              <a:rPr lang="en-GB" dirty="0"/>
              <a:t> </a:t>
            </a:r>
            <a:r>
              <a:rPr lang="en-GB" dirty="0" err="1"/>
              <a:t>såklart</a:t>
            </a:r>
            <a:r>
              <a:rPr lang="en-GB" dirty="0"/>
              <a:t> </a:t>
            </a:r>
            <a:r>
              <a:rPr lang="en-GB" dirty="0" err="1"/>
              <a:t>pelaren</a:t>
            </a:r>
            <a:r>
              <a:rPr lang="en-GB" dirty="0"/>
              <a:t> </a:t>
            </a:r>
            <a:r>
              <a:rPr lang="en-GB" dirty="0" err="1"/>
              <a:t>arv</a:t>
            </a:r>
            <a:r>
              <a:rPr lang="en-GB" dirty="0"/>
              <a:t>, men </a:t>
            </a:r>
            <a:r>
              <a:rPr lang="en-GB" dirty="0" err="1"/>
              <a:t>också</a:t>
            </a:r>
            <a:r>
              <a:rPr lang="en-GB" dirty="0"/>
              <a:t> </a:t>
            </a:r>
            <a:r>
              <a:rPr lang="en-GB" dirty="0" err="1"/>
              <a:t>polymorfism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6464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3306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3A004ECA-F6BA-4A06-800E-CDE2E9A6D7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C2AC0-B6B4-45DA-A269-23384FDD739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956C50F5-16E9-49EE-85F6-6E2F7EA33A2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5746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2E95AF4-97AE-4B89-8D26-CE601334AD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5B1D9-457C-46EC-8E83-B44421DC3F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933AC5E3-B564-450A-B8BF-95EC1639667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175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3551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7115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4315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Abstraktion</a:t>
            </a:r>
            <a:r>
              <a:rPr lang="en-GB" dirty="0"/>
              <a:t>: Om man </a:t>
            </a:r>
            <a:r>
              <a:rPr lang="en-GB" dirty="0" err="1"/>
              <a:t>alltid</a:t>
            </a:r>
            <a:r>
              <a:rPr lang="en-GB" dirty="0"/>
              <a:t> </a:t>
            </a:r>
            <a:r>
              <a:rPr lang="en-GB" dirty="0" err="1"/>
              <a:t>behöde</a:t>
            </a:r>
            <a:r>
              <a:rPr lang="en-GB" dirty="0"/>
              <a:t> </a:t>
            </a:r>
            <a:r>
              <a:rPr lang="en-GB" dirty="0" err="1"/>
              <a:t>förståalla</a:t>
            </a:r>
            <a:r>
              <a:rPr lang="en-GB" dirty="0"/>
              <a:t> </a:t>
            </a:r>
            <a:r>
              <a:rPr lang="en-GB" dirty="0" err="1"/>
              <a:t>funktioner</a:t>
            </a:r>
            <a:r>
              <a:rPr lang="en-GB" dirty="0"/>
              <a:t> </a:t>
            </a:r>
            <a:r>
              <a:rPr lang="en-GB" dirty="0" err="1"/>
              <a:t>och</a:t>
            </a:r>
            <a:r>
              <a:rPr lang="en-GB" dirty="0"/>
              <a:t> rent </a:t>
            </a:r>
            <a:r>
              <a:rPr lang="en-GB" dirty="0" err="1"/>
              <a:t>av</a:t>
            </a:r>
            <a:r>
              <a:rPr lang="en-GB" dirty="0"/>
              <a:t> all </a:t>
            </a:r>
            <a:r>
              <a:rPr lang="en-GB" dirty="0" err="1"/>
              <a:t>kod</a:t>
            </a:r>
            <a:r>
              <a:rPr lang="en-GB" dirty="0"/>
              <a:t> </a:t>
            </a:r>
            <a:r>
              <a:rPr lang="en-GB" dirty="0" err="1"/>
              <a:t>så</a:t>
            </a:r>
            <a:r>
              <a:rPr lang="en-GB" dirty="0"/>
              <a:t> </a:t>
            </a:r>
            <a:r>
              <a:rPr lang="en-GB" dirty="0" err="1"/>
              <a:t>skulle</a:t>
            </a:r>
            <a:r>
              <a:rPr lang="en-GB" dirty="0"/>
              <a:t> man </a:t>
            </a:r>
            <a:r>
              <a:rPr lang="en-GB" dirty="0" err="1"/>
              <a:t>aldrig</a:t>
            </a:r>
            <a:r>
              <a:rPr lang="en-GB" dirty="0"/>
              <a:t> </a:t>
            </a:r>
            <a:r>
              <a:rPr lang="en-GB" dirty="0" err="1"/>
              <a:t>komma</a:t>
            </a:r>
            <a:r>
              <a:rPr lang="en-GB" dirty="0"/>
              <a:t> </a:t>
            </a:r>
            <a:r>
              <a:rPr lang="en-GB" dirty="0" err="1"/>
              <a:t>nånstans</a:t>
            </a:r>
            <a:endParaRPr lang="en-GB" dirty="0"/>
          </a:p>
          <a:p>
            <a:r>
              <a:rPr lang="en-GB" dirty="0" err="1"/>
              <a:t>Enkapsulering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6453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13469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Metod</a:t>
            </a:r>
            <a:r>
              <a:rPr lang="en-GB" dirty="0"/>
              <a:t> vs function. </a:t>
            </a:r>
            <a:r>
              <a:rPr lang="en-GB" dirty="0" err="1"/>
              <a:t>Enfunktion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kallas</a:t>
            </a:r>
            <a:r>
              <a:rPr lang="en-GB" dirty="0"/>
              <a:t> direct, men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metod</a:t>
            </a:r>
            <a:r>
              <a:rPr lang="en-GB" dirty="0"/>
              <a:t> </a:t>
            </a:r>
            <a:r>
              <a:rPr lang="en-GB" dirty="0" err="1"/>
              <a:t>är</a:t>
            </a:r>
            <a:r>
              <a:rPr lang="en-GB" dirty="0"/>
              <a:t> </a:t>
            </a:r>
            <a:r>
              <a:rPr lang="en-GB" dirty="0" err="1"/>
              <a:t>object.metod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65524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Detta </a:t>
            </a:r>
            <a:r>
              <a:rPr lang="en-GB" dirty="0" err="1"/>
              <a:t>är</a:t>
            </a:r>
            <a:r>
              <a:rPr lang="en-GB" dirty="0"/>
              <a:t> </a:t>
            </a:r>
            <a:r>
              <a:rPr lang="en-GB" dirty="0" err="1"/>
              <a:t>enkapsulering</a:t>
            </a:r>
            <a:r>
              <a:rPr lang="en-GB" dirty="0"/>
              <a:t> </a:t>
            </a:r>
            <a:r>
              <a:rPr lang="en-GB" dirty="0" err="1"/>
              <a:t>och</a:t>
            </a:r>
            <a:r>
              <a:rPr lang="en-GB" dirty="0"/>
              <a:t> abstraction!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747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814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22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17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299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60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96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792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596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sv-SE">
                <a:latin typeface="Montserrat SemiBold" panose="00000700000000000000" pitchFamily="2" charset="0"/>
              </a:rPr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46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29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sv-SE">
                <a:latin typeface="Montserrat SemiBold" panose="00000700000000000000" pitchFamily="2" charset="0"/>
              </a:rPr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58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53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jpeg"/><Relationship Id="rId9" Type="http://schemas.microsoft.com/office/2007/relationships/diagramDrawing" Target="../diagrams/drawin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0FDF7525-4932-4715-9444-3191B9BFA4A2}"/>
              </a:ext>
            </a:extLst>
          </p:cNvPr>
          <p:cNvSpPr/>
          <p:nvPr/>
        </p:nvSpPr>
        <p:spPr>
          <a:xfrm>
            <a:off x="9753240" y="5607331"/>
            <a:ext cx="2622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Montserrat SemiBold" panose="00000700000000000000" pitchFamily="2" charset="0"/>
              </a:rPr>
              <a:t>15th of January 2019 </a:t>
            </a:r>
            <a:endParaRPr lang="en-GB">
              <a:latin typeface="Montserrat SemiBold" panose="00000700000000000000" pitchFamily="2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2EEED647-C71B-49BC-96CF-FA6A74E1C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926" y="3517829"/>
            <a:ext cx="3414627" cy="428390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9272BD75-DDE5-4961-881B-874CF46636BB}"/>
              </a:ext>
            </a:extLst>
          </p:cNvPr>
          <p:cNvSpPr/>
          <p:nvPr/>
        </p:nvSpPr>
        <p:spPr>
          <a:xfrm>
            <a:off x="271370" y="4315308"/>
            <a:ext cx="11609931" cy="227293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200"/>
              </a:spcBef>
            </a:pPr>
            <a:r>
              <a:rPr lang="en-US" sz="3600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PYTHON FÖR MASKININLÄRNING</a:t>
            </a:r>
          </a:p>
          <a:p>
            <a:pPr algn="ctr">
              <a:spcBef>
                <a:spcPts val="1200"/>
              </a:spcBef>
            </a:pPr>
            <a:r>
              <a:rPr lang="en-US" sz="2400" spc="300" dirty="0" err="1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Klasser</a:t>
            </a:r>
            <a:r>
              <a:rPr lang="en-US" sz="2400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 </a:t>
            </a:r>
            <a:r>
              <a:rPr lang="en-US" sz="2400" spc="300" dirty="0" err="1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och</a:t>
            </a:r>
            <a:r>
              <a:rPr lang="en-US" sz="2400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 </a:t>
            </a:r>
            <a:r>
              <a:rPr lang="en-US" sz="2400" spc="300" dirty="0" err="1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objektorienterad</a:t>
            </a:r>
            <a:r>
              <a:rPr lang="en-US" sz="2400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 </a:t>
            </a:r>
            <a:r>
              <a:rPr lang="en-US" sz="2400" spc="300" dirty="0" err="1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programmering</a:t>
            </a:r>
            <a:endParaRPr lang="en-US" sz="2400" spc="300" dirty="0">
              <a:solidFill>
                <a:schemeClr val="accent5"/>
              </a:solidFill>
              <a:latin typeface="Montserrat Medium" panose="00000600000000000000" pitchFamily="2" charset="0"/>
              <a:ea typeface="Microsoft YaHei" panose="020B0503020204020204" pitchFamily="34" charset="-122"/>
              <a:cs typeface="Aldhabi" panose="020B0604020202020204" pitchFamily="2" charset="-78"/>
            </a:endParaRPr>
          </a:p>
          <a:p>
            <a:pPr algn="ctr">
              <a:spcBef>
                <a:spcPts val="1200"/>
              </a:spcBef>
            </a:pPr>
            <a:r>
              <a:rPr lang="en-US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2021-09-06</a:t>
            </a:r>
          </a:p>
        </p:txBody>
      </p:sp>
      <p:pic>
        <p:nvPicPr>
          <p:cNvPr id="7" name="Picture 4" descr="True or False: What to Believe About AI | Legaltech News">
            <a:extLst>
              <a:ext uri="{FF2B5EF4-FFF2-40B4-BE49-F238E27FC236}">
                <a16:creationId xmlns:a16="http://schemas.microsoft.com/office/drawing/2014/main" id="{3E8CF25A-FF06-40F3-A223-E07EB23F6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0" y="344008"/>
            <a:ext cx="6893492" cy="38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EB0FF5C3-87C4-46E1-8CC6-980F8B9EA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709" y="674421"/>
            <a:ext cx="2385060" cy="23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7"/>
    </mc:Choice>
    <mc:Fallback xmlns="">
      <p:transition spd="slow" advTm="413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THE STATIC METHOD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1002"/>
            <a:ext cx="11509851" cy="23214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Ibland stöter man på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decoratorn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@staticmethod 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 statisk metod kräver inte att en instans av klassen finns och tar därför inte </a:t>
            </a: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self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som parameter i metodens definition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Kan t.ex. användas som en alternativ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initialiser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eller för en funktion som verkligen knyter an till klassen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CC82C7C-658C-4604-A5EA-79639CE05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519" y="3693179"/>
            <a:ext cx="9154960" cy="23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621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ARV OCH SUPERKLASS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1002"/>
            <a:ext cx="11509851" cy="2736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 OOP är arv ett sätt att skapa en hierarki av objekt och klasser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 klass kan 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ärva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från en 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super </a:t>
            </a: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class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/ </a:t>
            </a: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parent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class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vilket innebär att den har tillgång till samma metoder och attribut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 subklass kan skugga/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override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en metod den ärver från sin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parent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class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För att använda arv på ett strukturerat sätt så låter man mer specifika klasser ärva från mer generella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2D01262-2633-478E-9095-A136CDCA89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9978767"/>
              </p:ext>
            </p:extLst>
          </p:nvPr>
        </p:nvGraphicFramePr>
        <p:xfrm>
          <a:off x="3140958" y="3598975"/>
          <a:ext cx="5910082" cy="3065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0392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JUPYTER NOTEBOOK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ject Jupyter - Wikipedia">
            <a:extLst>
              <a:ext uri="{FF2B5EF4-FFF2-40B4-BE49-F238E27FC236}">
                <a16:creationId xmlns:a16="http://schemas.microsoft.com/office/drawing/2014/main" id="{EE7B6C84-F340-4771-B99C-EFBAE39F1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650" y="1345676"/>
            <a:ext cx="3594698" cy="416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170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q &amp; a transparent background robot">
            <a:extLst>
              <a:ext uri="{FF2B5EF4-FFF2-40B4-BE49-F238E27FC236}">
                <a16:creationId xmlns:a16="http://schemas.microsoft.com/office/drawing/2014/main" id="{0673EA01-B30F-4229-A985-C8760A039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64" y="414746"/>
            <a:ext cx="374278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 6">
            <a:extLst>
              <a:ext uri="{FF2B5EF4-FFF2-40B4-BE49-F238E27FC236}">
                <a16:creationId xmlns:a16="http://schemas.microsoft.com/office/drawing/2014/main" id="{A52509B7-DA60-46A9-808E-23BF050A9E3A}"/>
              </a:ext>
            </a:extLst>
          </p:cNvPr>
          <p:cNvGrpSpPr/>
          <p:nvPr/>
        </p:nvGrpSpPr>
        <p:grpSpPr>
          <a:xfrm>
            <a:off x="5525888" y="1258363"/>
            <a:ext cx="5757094" cy="4341273"/>
            <a:chOff x="5663983" y="963972"/>
            <a:chExt cx="5757094" cy="4341273"/>
          </a:xfrm>
        </p:grpSpPr>
        <p:pic>
          <p:nvPicPr>
            <p:cNvPr id="2054" name="Picture 6" descr="Image result for answer 42 hitchhikers">
              <a:extLst>
                <a:ext uri="{FF2B5EF4-FFF2-40B4-BE49-F238E27FC236}">
                  <a16:creationId xmlns:a16="http://schemas.microsoft.com/office/drawing/2014/main" id="{2150E18B-8ED2-4E0B-95BE-CC05C83D4E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3983" y="963972"/>
              <a:ext cx="5757094" cy="4317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DF85640F-29AC-4CD2-AF0A-98A3127D060E}"/>
                </a:ext>
              </a:extLst>
            </p:cNvPr>
            <p:cNvSpPr/>
            <p:nvPr/>
          </p:nvSpPr>
          <p:spPr>
            <a:xfrm>
              <a:off x="5676181" y="4753155"/>
              <a:ext cx="2398144" cy="552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Montserrat SemiBold" panose="00000700000000000000" pitchFamily="2" charset="0"/>
              </a:endParaRPr>
            </a:p>
          </p:txBody>
        </p:sp>
      </p:grpSp>
      <p:pic>
        <p:nvPicPr>
          <p:cNvPr id="2" name="Bildobjekt 9">
            <a:extLst>
              <a:ext uri="{FF2B5EF4-FFF2-40B4-BE49-F238E27FC236}">
                <a16:creationId xmlns:a16="http://schemas.microsoft.com/office/drawing/2014/main" id="{ECDCB2FB-ED41-4645-8B9A-6F41CAB160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531686"/>
            <a:ext cx="1860517" cy="2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29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FB0554A7-117D-4FBB-A4A7-4BACFF943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1204"/>
            <a:ext cx="9954967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kumimoji="0" lang="en-GB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037893D6-7799-4139-AEF0-F9601FEEC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3154"/>
            <a:ext cx="9954967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kumimoji="0" lang="en-GB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189E119E-F52E-4CCA-8FF7-69C24B35C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43049"/>
            <a:ext cx="9954967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ruta 33">
            <a:extLst>
              <a:ext uri="{FF2B5EF4-FFF2-40B4-BE49-F238E27FC236}">
                <a16:creationId xmlns:a16="http://schemas.microsoft.com/office/drawing/2014/main" id="{EFF1F9E4-3311-46E8-9826-1B2B1E98A9FF}"/>
              </a:ext>
            </a:extLst>
          </p:cNvPr>
          <p:cNvSpPr txBox="1"/>
          <p:nvPr/>
        </p:nvSpPr>
        <p:spPr>
          <a:xfrm>
            <a:off x="570570" y="842009"/>
            <a:ext cx="11050859" cy="4463851"/>
          </a:xfrm>
          <a:prstGeom prst="rect">
            <a:avLst/>
          </a:prstGeom>
          <a:gradFill>
            <a:gsLst>
              <a:gs pos="66000">
                <a:srgbClr val="C8C8C8"/>
              </a:gs>
              <a:gs pos="93000">
                <a:schemeClr val="accent3">
                  <a:lumMod val="105000"/>
                  <a:satMod val="103000"/>
                  <a:tint val="73000"/>
                  <a:alpha val="59000"/>
                </a:schemeClr>
              </a:gs>
              <a:gs pos="10000">
                <a:schemeClr val="accent3">
                  <a:lumMod val="110000"/>
                  <a:satMod val="105000"/>
                  <a:tint val="67000"/>
                  <a:alpha val="39000"/>
                </a:schemeClr>
              </a:gs>
              <a:gs pos="56000">
                <a:srgbClr val="C8C8C8">
                  <a:alpha val="62000"/>
                </a:srgbClr>
              </a:gs>
              <a:gs pos="46000">
                <a:schemeClr val="accent3">
                  <a:lumMod val="105000"/>
                  <a:satMod val="103000"/>
                  <a:tint val="73000"/>
                </a:schemeClr>
              </a:gs>
            </a:gsLst>
          </a:gradFill>
          <a:ln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216000" bIns="288000" rtlCol="0">
            <a:spAutoFit/>
          </a:bodyPr>
          <a:lstStyle/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PROFESSIONAL AI/ML SERVICES 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PRODUCED IN THE ÖRESUND REGION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www.nordaxon.com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info@nordaxon.com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+46 707 317 450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The Point Hyllie, Malmö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Hetch at Prisma, Helsingborg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0B7D03F1-BCAF-4927-B354-26C7F8A5A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34" y="6146796"/>
            <a:ext cx="3750673" cy="4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34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52" hidden="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51" name="Freeform: Shape 5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pic>
        <p:nvPicPr>
          <p:cNvPr id="6" name="Bildobjekt 5" descr="En bild som visar ritning, spel&#10;&#10;Automatiskt genererad beskrivning">
            <a:extLst>
              <a:ext uri="{FF2B5EF4-FFF2-40B4-BE49-F238E27FC236}">
                <a16:creationId xmlns:a16="http://schemas.microsoft.com/office/drawing/2014/main" id="{5ACEB429-9A13-462C-BA71-0063B0D9C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6" y="3265714"/>
            <a:ext cx="2217742" cy="2134576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7C474B9C-31FA-45C3-AEC0-5CBCC2B3FEF9}"/>
              </a:ext>
            </a:extLst>
          </p:cNvPr>
          <p:cNvSpPr txBox="1"/>
          <p:nvPr/>
        </p:nvSpPr>
        <p:spPr>
          <a:xfrm>
            <a:off x="5867400" y="3099837"/>
            <a:ext cx="6324600" cy="28891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SemiBold" panose="00000700000000000000" pitchFamily="2" charset="0"/>
                <a:ea typeface="Cambria Math" panose="02040503050406030204" pitchFamily="18" charset="0"/>
                <a:cs typeface="+mn-cs"/>
              </a:rPr>
              <a:t>KLASSER OCH OOP</a:t>
            </a:r>
          </a:p>
        </p:txBody>
      </p:sp>
      <p:pic>
        <p:nvPicPr>
          <p:cNvPr id="3" name="Bildobjekt 9">
            <a:extLst>
              <a:ext uri="{FF2B5EF4-FFF2-40B4-BE49-F238E27FC236}">
                <a16:creationId xmlns:a16="http://schemas.microsoft.com/office/drawing/2014/main" id="{B383F884-312A-4387-8CB4-F70FFECC5A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531686"/>
            <a:ext cx="1860517" cy="233416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E69C0F51-8968-462F-B000-C37D0B56F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070" y="281443"/>
            <a:ext cx="2791351" cy="279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72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DAGENS AGENDA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23214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Menti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Objektorienterad programmering</a:t>
            </a:r>
          </a:p>
          <a:p>
            <a:pPr marL="981075" lvl="1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Grundpelarna i OOP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Klasser i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Jupyter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notebook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404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MENTI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7AE9C5-BE1D-4504-91ED-9A5430790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041" y="1857082"/>
            <a:ext cx="7705200" cy="325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75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BAKGRUND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35679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Hittils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har vi skrivit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procuderellt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, alltså definierat variabler och skrivit egna funktioner 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När man skriver större program blir det snabbt ineffektivt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 vill ha kod som…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går att återanvända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är organiserad och lätt att förstå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är lätt att modifiera och felsöka</a:t>
            </a:r>
          </a:p>
          <a:p>
            <a:pPr marL="638175" lvl="1">
              <a:lnSpc>
                <a:spcPct val="150000"/>
              </a:lnSpc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Lösningen: </a:t>
            </a:r>
            <a:r>
              <a:rPr lang="sv-SE" b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Objektorienterad programmering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rief History of Programming Languages - Computer Science Degree Hub">
            <a:extLst>
              <a:ext uri="{FF2B5EF4-FFF2-40B4-BE49-F238E27FC236}">
                <a16:creationId xmlns:a16="http://schemas.microsoft.com/office/drawing/2014/main" id="{4B14E154-21A1-480D-A9E0-BCC86BD38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213" y="4390177"/>
            <a:ext cx="4631571" cy="208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079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GRUNDPELARNA I OOP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19051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Abstraktion: att simplifiera användning genom att gömma implementering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interface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Enkapsulering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att samla funktionalitet och data på ett ställe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classes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Arv (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Inheritance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): att kunna återanvända gemensam funktionalitet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parent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classes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Polymorfism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att kunna ändra beteendet av gemensam funktionalitet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overriding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Four Pillars of Object Oriented Programming - DEV Community">
            <a:extLst>
              <a:ext uri="{FF2B5EF4-FFF2-40B4-BE49-F238E27FC236}">
                <a16:creationId xmlns:a16="http://schemas.microsoft.com/office/drawing/2014/main" id="{F8FDB8A0-80A4-4EE5-B8BE-0CC5A26DD1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2" b="19601"/>
          <a:stretch/>
        </p:blipFill>
        <p:spPr bwMode="auto">
          <a:xfrm>
            <a:off x="1771251" y="3271688"/>
            <a:ext cx="8649495" cy="263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95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KLASSER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35679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 vissa fall är det användbart att kunna gruppera data och funktioner som hör ihop. Detta görs med hjälp av </a:t>
            </a:r>
            <a:r>
              <a:rPr lang="sv-SE" b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klasser/</a:t>
            </a:r>
            <a:r>
              <a:rPr lang="sv-SE" b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classes</a:t>
            </a:r>
            <a:endParaRPr lang="sv-SE" b="1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 klass är en sorts mall eller definition av ett objekt som definierar dess egenskaper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är alla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entiter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objekt, även enkla datatyper som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och float</a:t>
            </a:r>
          </a:p>
          <a:p>
            <a:pPr marL="180975">
              <a:lnSpc>
                <a:spcPct val="150000"/>
              </a:lnSpc>
            </a:pPr>
            <a:endParaRPr lang="sv-SE" i="1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Inom data science är det inte ovanligt att OOP läggs åt sidan. Men att skriva objektorienterat kan ibland vara extremt effektivt i längden när kod ska återanvändas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 princip alla </a:t>
            </a: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pythonbibliotek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ni interagerar med använder klasser på olika sätt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720363" y="6352924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608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KLASSER - TERMINOLOGI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23214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b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Attributes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den data som sparas i ett objekt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b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Methods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de funktioner som associeras med ett objekt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b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self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en referens till ett objekt i dess egna metoders definitioner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b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Initialiser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den metod som kallas när ett objekt skapas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b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Instance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en specifik realisering av en klass</a:t>
            </a:r>
            <a:endParaRPr lang="sv-SE" i="1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The Object Oriented Programming -2021 - Buggy Programmer">
            <a:extLst>
              <a:ext uri="{FF2B5EF4-FFF2-40B4-BE49-F238E27FC236}">
                <a16:creationId xmlns:a16="http://schemas.microsoft.com/office/drawing/2014/main" id="{58D4D61B-8D9F-4233-95AC-09FF73720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058" y="4021432"/>
            <a:ext cx="5020210" cy="282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B72ED192-4B37-4478-BEA7-42740A368B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72" y="4279255"/>
            <a:ext cx="4797073" cy="1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76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PRIVATE/PUBLIC METHODS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2736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 andra programmeringsspråk är det vanligt med publika och privata metoder. Detta är inte implementerat i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Public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method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är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callable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direkt på en objektinstans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Private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method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är endast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callable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inom objektet och är oftast hjälpmetoder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är konventionen att markera privata metoder med ett underscore för att berätta för en användare att de inte är lämpliga att använda utanför klassen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5D3557DA-5254-44CC-84F1-33D706F1F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953" y="3602068"/>
            <a:ext cx="4844093" cy="280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36327"/>
      </p:ext>
    </p:extLst>
  </p:cSld>
  <p:clrMapOvr>
    <a:masterClrMapping/>
  </p:clrMapOvr>
</p:sld>
</file>

<file path=ppt/theme/theme1.xml><?xml version="1.0" encoding="utf-8"?>
<a:theme xmlns:a="http://schemas.openxmlformats.org/drawingml/2006/main" name="NordAxon White">
  <a:themeElements>
    <a:clrScheme name="NordAxon Theme">
      <a:dk1>
        <a:srgbClr val="333333"/>
      </a:dk1>
      <a:lt1>
        <a:srgbClr val="FFFFFF"/>
      </a:lt1>
      <a:dk2>
        <a:srgbClr val="333333"/>
      </a:dk2>
      <a:lt2>
        <a:srgbClr val="333333"/>
      </a:lt2>
      <a:accent1>
        <a:srgbClr val="E1C500"/>
      </a:accent1>
      <a:accent2>
        <a:srgbClr val="B69F00"/>
      </a:accent2>
      <a:accent3>
        <a:srgbClr val="FEE429"/>
      </a:accent3>
      <a:accent4>
        <a:srgbClr val="FEE429"/>
      </a:accent4>
      <a:accent5>
        <a:srgbClr val="FEE429"/>
      </a:accent5>
      <a:accent6>
        <a:srgbClr val="8E7D00"/>
      </a:accent6>
      <a:hlink>
        <a:srgbClr val="85C0FB"/>
      </a:hlink>
      <a:folHlink>
        <a:srgbClr val="C490AA"/>
      </a:folHlink>
    </a:clrScheme>
    <a:fontScheme name="NordAxon Theme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2234</TotalTime>
  <Words>577</Words>
  <Application>Microsoft Office PowerPoint</Application>
  <PresentationFormat>Widescreen</PresentationFormat>
  <Paragraphs>83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Calibri Light</vt:lpstr>
      <vt:lpstr>Arial</vt:lpstr>
      <vt:lpstr>Montserrat SemiBold</vt:lpstr>
      <vt:lpstr>Calibri</vt:lpstr>
      <vt:lpstr>Montserrat</vt:lpstr>
      <vt:lpstr>Montserrat Medium</vt:lpstr>
      <vt:lpstr>NordAxon White</vt:lpstr>
      <vt:lpstr>1_NordAxon White</vt:lpstr>
      <vt:lpstr>2_NordAxon White</vt:lpstr>
      <vt:lpstr>3_NordAxon 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Melina Katkic</dc:creator>
  <cp:lastModifiedBy>Alexander Hagelborn</cp:lastModifiedBy>
  <cp:revision>3</cp:revision>
  <cp:lastPrinted>2020-10-01T13:49:27Z</cp:lastPrinted>
  <dcterms:created xsi:type="dcterms:W3CDTF">2020-09-22T16:22:26Z</dcterms:created>
  <dcterms:modified xsi:type="dcterms:W3CDTF">2021-08-17T13:50:43Z</dcterms:modified>
</cp:coreProperties>
</file>